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Merriweather"/>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15.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Merriweather-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1" name="Google Shape;15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today I’ll be discussing the SoundPrints team’s low-fidelity prototyping process.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11287db0f52_0_1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2" name="Google Shape;1652;g11287db0f52_0_1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3 tasks &amp; task flows shown carrying out each task w/ low-fi (1 slide per task)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11287db0f52_0_1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9" name="Google Shape;1659;g11287db0f52_0_1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3 tasks &amp; task flows shown carrying out each task w/ low-fi (1 slide per task)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1127c68965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1127c68965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1288637046_2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8" name="Google Shape;1678;g11288637046_2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1127c68965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1127c68965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11288637046_2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11288637046_2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g11288637046_2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3" name="Google Shape;1703;g11288637046_2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g11288637046_2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1" name="Google Shape;1711;g11288637046_2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g1128f3fbeb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4" name="Google Shape;1724;g1128f3fbeb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11288637046_2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6" name="Google Shape;1736;g11288637046_2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1127c68965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8" name="Google Shape;1598;g1127c68965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by our mission statement and value proposition, we began by exploring several design ideas, and ultimately selected a map-based mobile app as our interface design. We then </a:t>
            </a:r>
            <a:r>
              <a:rPr lang="en"/>
              <a:t>created</a:t>
            </a:r>
            <a:r>
              <a:rPr lang="en"/>
              <a:t> a low-fidelity prototype based on this design. We analyzed the results of our prototype test to identify areas where we can improve. I’ll be walking you through each of these core steps.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g1128f3fbeb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2" name="Google Shape;1742;g1128f3fbeb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128f3fbeb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1128f3fbeb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g1127c68965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0" name="Google Shape;1760;g1127c68965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4" name="Shape 1764"/>
        <p:cNvGrpSpPr/>
        <p:nvPr/>
      </p:nvGrpSpPr>
      <p:grpSpPr>
        <a:xfrm>
          <a:off x="0" y="0"/>
          <a:ext cx="0" cy="0"/>
          <a:chOff x="0" y="0"/>
          <a:chExt cx="0" cy="0"/>
        </a:xfrm>
      </p:grpSpPr>
      <p:sp>
        <p:nvSpPr>
          <p:cNvPr id="1765" name="Google Shape;1765;g112a6393829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6" name="Google Shape;1766;g112a6393829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112a6393829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2" name="Google Shape;1772;g112a6393829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UI Task Flow sketch for Listen task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112a6393829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9" name="Google Shape;1779;g112a6393829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UI Task flow sketch for record task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112a6393829_4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112a6393829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task flow for share task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1127c68965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1127c6896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127c68965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1127c68965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exploring interface designs ranging from Augmented Reality to wearable technology, we decided to proceed with a map-based mobile application. By map-based, we mean that a map is integrated into the app, and you can see your location in the map while using it. There are three main benefits of this interface design. One, it is highly visual, with a very clear relationship between recordings and the location they were made in. This emphasizes to the user that they are listening to recordings made near their location. Second, this interface is easier to use compared to an augmented or virtual reality solutions. We want users to be able to plug in their headphones and just listen to recordings, without worrying about holding up their phones for AR or wearing VR glasses. Finally, if this app were to launch, initially there wouldn’t be too many users. This design helps us account for that issue, because we have a feature that enables users to adjust the radius of the map to include more or less recordings that they can listen to.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g1127c68965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7" name="Google Shape;1617;g1127c68965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low fidelity prototype begins with a homepage, with three key functions, Listen, Record, and Share. These each branch off into their own flow of frames. Our prototypes are black and white, and we made them in the Marvel POP tool.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1127c68965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8" name="Google Shape;1628;g1127c68965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Our simple task is…</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800">
                <a:solidFill>
                  <a:srgbClr val="595959"/>
                </a:solidFill>
              </a:rPr>
              <a:t>For the purpose of our prototype testing, we decided to break this up into two specific subtasks, in order to effectively test all the features that we wanted to test.</a:t>
            </a:r>
            <a:endParaRPr sz="1800">
              <a:solidFill>
                <a:srgbClr val="59595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1128643418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4" name="Google Shape;1634;g1128643418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ALTERNATE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11286434180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11286434180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ALTERNATE</a:t>
            </a:r>
            <a:endParaRPr>
              <a:solidFill>
                <a:schemeClr val="dk1"/>
              </a:solidFill>
            </a:endParaRPr>
          </a:p>
          <a:p>
            <a:pPr indent="0" lvl="0" marL="0" rtl="0" algn="l">
              <a:lnSpc>
                <a:spcPct val="115000"/>
              </a:lnSpc>
              <a:spcBef>
                <a:spcPts val="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1286434180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11286434180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ALTERNATE</a:t>
            </a:r>
            <a:endParaRPr>
              <a:solidFill>
                <a:schemeClr val="dk1"/>
              </a:solidFill>
            </a:endParaRPr>
          </a:p>
          <a:p>
            <a:pPr indent="0" lvl="0" marL="0" rtl="0" algn="l">
              <a:lnSpc>
                <a:spcPct val="115000"/>
              </a:lnSpc>
              <a:spcBef>
                <a:spcPts val="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122800" y="1248113"/>
            <a:ext cx="4941000" cy="2119800"/>
          </a:xfrm>
          <a:prstGeom prst="rect">
            <a:avLst/>
          </a:prstGeom>
        </p:spPr>
        <p:txBody>
          <a:bodyPr anchorCtr="0" anchor="b" bIns="91425" lIns="91425" spcFirstLastPara="1" rIns="91425" wrap="square" tIns="91425">
            <a:normAutofit/>
          </a:bodyPr>
          <a:lstStyle>
            <a:lvl1pPr lvl="0" algn="ctr">
              <a:spcBef>
                <a:spcPts val="0"/>
              </a:spcBef>
              <a:spcAft>
                <a:spcPts val="0"/>
              </a:spcAft>
              <a:buSzPts val="6500"/>
              <a:buFont typeface="Merriweather"/>
              <a:buNone/>
              <a:defRPr b="1" sz="6500">
                <a:latin typeface="Merriweather"/>
                <a:ea typeface="Merriweather"/>
                <a:cs typeface="Merriweather"/>
                <a:sym typeface="Merriweather"/>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 name="Google Shape;10;p2"/>
          <p:cNvSpPr txBox="1"/>
          <p:nvPr>
            <p:ph idx="1" type="subTitle"/>
          </p:nvPr>
        </p:nvSpPr>
        <p:spPr>
          <a:xfrm>
            <a:off x="1778500" y="3392299"/>
            <a:ext cx="5586900" cy="4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2"/>
              </a:buClr>
              <a:buSzPts val="1400"/>
              <a:buNone/>
              <a:defRPr sz="14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rot="10709178">
            <a:off x="-364581" y="3090739"/>
            <a:ext cx="2644710" cy="277355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rot="-534122">
            <a:off x="6519576" y="-793444"/>
            <a:ext cx="3131662" cy="3441170"/>
            <a:chOff x="2231273" y="642786"/>
            <a:chExt cx="3674076" cy="4037192"/>
          </a:xfrm>
        </p:grpSpPr>
        <p:sp>
          <p:nvSpPr>
            <p:cNvPr id="13" name="Google Shape;13;p2"/>
            <p:cNvSpPr/>
            <p:nvPr/>
          </p:nvSpPr>
          <p:spPr>
            <a:xfrm>
              <a:off x="2940324" y="1571228"/>
              <a:ext cx="2965025" cy="3108750"/>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083980" y="642786"/>
              <a:ext cx="2578422" cy="2502915"/>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31273" y="934219"/>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rot="-8789021">
            <a:off x="-554352" y="3657626"/>
            <a:ext cx="2190240" cy="1937759"/>
            <a:chOff x="1749700" y="889800"/>
            <a:chExt cx="4276500" cy="3783525"/>
          </a:xfrm>
        </p:grpSpPr>
        <p:sp>
          <p:nvSpPr>
            <p:cNvPr id="17" name="Google Shape;17;p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2"/>
          <p:cNvSpPr/>
          <p:nvPr/>
        </p:nvSpPr>
        <p:spPr>
          <a:xfrm rot="4500152">
            <a:off x="-828293" y="-1354986"/>
            <a:ext cx="3292769" cy="3815334"/>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rot="-5399654">
            <a:off x="5860147" y="3603496"/>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2"/>
          <p:cNvGrpSpPr/>
          <p:nvPr/>
        </p:nvGrpSpPr>
        <p:grpSpPr>
          <a:xfrm flipH="1">
            <a:off x="7534641" y="4793331"/>
            <a:ext cx="530121" cy="442999"/>
            <a:chOff x="3923575" y="2588450"/>
            <a:chExt cx="701125" cy="585900"/>
          </a:xfrm>
        </p:grpSpPr>
        <p:sp>
          <p:nvSpPr>
            <p:cNvPr id="69" name="Google Shape;69;p2"/>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2"/>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2" name="Shape 422"/>
        <p:cNvGrpSpPr/>
        <p:nvPr/>
      </p:nvGrpSpPr>
      <p:grpSpPr>
        <a:xfrm>
          <a:off x="0" y="0"/>
          <a:ext cx="0" cy="0"/>
          <a:chOff x="0" y="0"/>
          <a:chExt cx="0" cy="0"/>
        </a:xfrm>
      </p:grpSpPr>
      <p:sp>
        <p:nvSpPr>
          <p:cNvPr id="423" name="Google Shape;423;p11"/>
          <p:cNvSpPr/>
          <p:nvPr/>
        </p:nvSpPr>
        <p:spPr>
          <a:xfrm rot="-4263713">
            <a:off x="4573813" y="1282890"/>
            <a:ext cx="5349066" cy="5608353"/>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rot="1147796">
            <a:off x="-981886" y="-622515"/>
            <a:ext cx="4773558" cy="3900605"/>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txBox="1"/>
          <p:nvPr>
            <p:ph hasCustomPrompt="1" type="title"/>
          </p:nvPr>
        </p:nvSpPr>
        <p:spPr>
          <a:xfrm>
            <a:off x="311700" y="1298850"/>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Merriweather"/>
              <a:buNone/>
              <a:defRPr sz="12000">
                <a:latin typeface="Merriweather"/>
                <a:ea typeface="Merriweather"/>
                <a:cs typeface="Merriweather"/>
                <a:sym typeface="Merriweather"/>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6" name="Google Shape;426;p11"/>
          <p:cNvSpPr txBox="1"/>
          <p:nvPr>
            <p:ph idx="1" type="subTitle"/>
          </p:nvPr>
        </p:nvSpPr>
        <p:spPr>
          <a:xfrm>
            <a:off x="1626450" y="3262351"/>
            <a:ext cx="5891100" cy="582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Font typeface="Montserrat"/>
              <a:buNone/>
              <a:defRPr>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427" name="Google Shape;427;p11"/>
          <p:cNvSpPr/>
          <p:nvPr/>
        </p:nvSpPr>
        <p:spPr>
          <a:xfrm rot="-967849">
            <a:off x="7325058" y="-422996"/>
            <a:ext cx="2197907" cy="2133542"/>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flipH="1" rot="5399654">
            <a:off x="-1405491" y="3309171"/>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11"/>
          <p:cNvGrpSpPr/>
          <p:nvPr/>
        </p:nvGrpSpPr>
        <p:grpSpPr>
          <a:xfrm>
            <a:off x="138188" y="4546413"/>
            <a:ext cx="629891" cy="526373"/>
            <a:chOff x="3923575" y="2588450"/>
            <a:chExt cx="701125" cy="585900"/>
          </a:xfrm>
        </p:grpSpPr>
        <p:sp>
          <p:nvSpPr>
            <p:cNvPr id="430" name="Google Shape;430;p11"/>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 name="Google Shape;435;p11"/>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11"/>
          <p:cNvGrpSpPr/>
          <p:nvPr/>
        </p:nvGrpSpPr>
        <p:grpSpPr>
          <a:xfrm rot="-9295528">
            <a:off x="7696619" y="707814"/>
            <a:ext cx="1823429" cy="1613233"/>
            <a:chOff x="1749700" y="889800"/>
            <a:chExt cx="4276500" cy="3783525"/>
          </a:xfrm>
        </p:grpSpPr>
        <p:sp>
          <p:nvSpPr>
            <p:cNvPr id="437" name="Google Shape;437;p1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86" name="Shape 4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487" name="Shape 487"/>
        <p:cNvGrpSpPr/>
        <p:nvPr/>
      </p:nvGrpSpPr>
      <p:grpSpPr>
        <a:xfrm>
          <a:off x="0" y="0"/>
          <a:ext cx="0" cy="0"/>
          <a:chOff x="0" y="0"/>
          <a:chExt cx="0" cy="0"/>
        </a:xfrm>
      </p:grpSpPr>
      <p:sp>
        <p:nvSpPr>
          <p:cNvPr id="488" name="Google Shape;488;p13"/>
          <p:cNvSpPr txBox="1"/>
          <p:nvPr>
            <p:ph type="title"/>
          </p:nvPr>
        </p:nvSpPr>
        <p:spPr>
          <a:xfrm>
            <a:off x="720000" y="540000"/>
            <a:ext cx="53211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9" name="Google Shape;489;p13"/>
          <p:cNvSpPr txBox="1"/>
          <p:nvPr>
            <p:ph idx="2" type="title"/>
          </p:nvPr>
        </p:nvSpPr>
        <p:spPr>
          <a:xfrm>
            <a:off x="1207013" y="1603075"/>
            <a:ext cx="3002700" cy="417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2022">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90" name="Google Shape;490;p13"/>
          <p:cNvSpPr txBox="1"/>
          <p:nvPr>
            <p:ph idx="1" type="subTitle"/>
          </p:nvPr>
        </p:nvSpPr>
        <p:spPr>
          <a:xfrm>
            <a:off x="1449413" y="2134325"/>
            <a:ext cx="2517900" cy="637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1" name="Google Shape;491;p13"/>
          <p:cNvSpPr txBox="1"/>
          <p:nvPr>
            <p:ph idx="3" type="title"/>
          </p:nvPr>
        </p:nvSpPr>
        <p:spPr>
          <a:xfrm>
            <a:off x="4934288" y="1603075"/>
            <a:ext cx="3002700" cy="417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92" name="Google Shape;492;p13"/>
          <p:cNvSpPr txBox="1"/>
          <p:nvPr>
            <p:ph idx="4" type="subTitle"/>
          </p:nvPr>
        </p:nvSpPr>
        <p:spPr>
          <a:xfrm>
            <a:off x="5176688" y="2134325"/>
            <a:ext cx="2517900" cy="637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3" name="Google Shape;493;p13"/>
          <p:cNvSpPr txBox="1"/>
          <p:nvPr>
            <p:ph idx="5" type="title"/>
          </p:nvPr>
        </p:nvSpPr>
        <p:spPr>
          <a:xfrm>
            <a:off x="1207013" y="3276126"/>
            <a:ext cx="3002700" cy="417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94" name="Google Shape;494;p13"/>
          <p:cNvSpPr txBox="1"/>
          <p:nvPr>
            <p:ph idx="6" type="subTitle"/>
          </p:nvPr>
        </p:nvSpPr>
        <p:spPr>
          <a:xfrm>
            <a:off x="1449413" y="3838943"/>
            <a:ext cx="2517900" cy="637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5" name="Google Shape;495;p13"/>
          <p:cNvSpPr txBox="1"/>
          <p:nvPr>
            <p:ph idx="7" type="title"/>
          </p:nvPr>
        </p:nvSpPr>
        <p:spPr>
          <a:xfrm>
            <a:off x="4934288" y="3276126"/>
            <a:ext cx="3002700" cy="417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96" name="Google Shape;496;p13"/>
          <p:cNvSpPr txBox="1"/>
          <p:nvPr>
            <p:ph idx="8" type="subTitle"/>
          </p:nvPr>
        </p:nvSpPr>
        <p:spPr>
          <a:xfrm>
            <a:off x="5176688" y="3838943"/>
            <a:ext cx="2517900" cy="637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7" name="Google Shape;497;p13"/>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 name="Google Shape;498;p13"/>
          <p:cNvGrpSpPr/>
          <p:nvPr/>
        </p:nvGrpSpPr>
        <p:grpSpPr>
          <a:xfrm flipH="1" rot="-865372">
            <a:off x="7437496" y="3535815"/>
            <a:ext cx="1936711" cy="1713456"/>
            <a:chOff x="1749700" y="889800"/>
            <a:chExt cx="4276500" cy="3783525"/>
          </a:xfrm>
        </p:grpSpPr>
        <p:sp>
          <p:nvSpPr>
            <p:cNvPr id="499" name="Google Shape;499;p13"/>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3"/>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3"/>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3"/>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3"/>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3"/>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3"/>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3"/>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3"/>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3"/>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3"/>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3"/>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3"/>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3"/>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3"/>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3"/>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3"/>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3"/>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3"/>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3"/>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3"/>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3"/>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3"/>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3"/>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3"/>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3"/>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3"/>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3"/>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3"/>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3"/>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13"/>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3"/>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13"/>
          <p:cNvGrpSpPr/>
          <p:nvPr/>
        </p:nvGrpSpPr>
        <p:grpSpPr>
          <a:xfrm flipH="1">
            <a:off x="393666" y="4196893"/>
            <a:ext cx="530121" cy="442999"/>
            <a:chOff x="3923575" y="2588450"/>
            <a:chExt cx="701125" cy="585900"/>
          </a:xfrm>
        </p:grpSpPr>
        <p:sp>
          <p:nvSpPr>
            <p:cNvPr id="551" name="Google Shape;551;p13"/>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3"/>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3"/>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3"/>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3"/>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bg>
      <p:bgPr>
        <a:solidFill>
          <a:schemeClr val="accent3"/>
        </a:solidFill>
      </p:bgPr>
    </p:bg>
    <p:spTree>
      <p:nvGrpSpPr>
        <p:cNvPr id="556" name="Shape 556"/>
        <p:cNvGrpSpPr/>
        <p:nvPr/>
      </p:nvGrpSpPr>
      <p:grpSpPr>
        <a:xfrm>
          <a:off x="0" y="0"/>
          <a:ext cx="0" cy="0"/>
          <a:chOff x="0" y="0"/>
          <a:chExt cx="0" cy="0"/>
        </a:xfrm>
      </p:grpSpPr>
      <p:sp>
        <p:nvSpPr>
          <p:cNvPr id="557" name="Google Shape;557;p14"/>
          <p:cNvSpPr/>
          <p:nvPr/>
        </p:nvSpPr>
        <p:spPr>
          <a:xfrm rot="-8100000">
            <a:off x="-1600334" y="-1522217"/>
            <a:ext cx="7980274" cy="8369059"/>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 name="Google Shape;558;p14"/>
          <p:cNvGrpSpPr/>
          <p:nvPr/>
        </p:nvGrpSpPr>
        <p:grpSpPr>
          <a:xfrm rot="-8262996">
            <a:off x="69603" y="3549272"/>
            <a:ext cx="1107341" cy="1762461"/>
            <a:chOff x="2665800" y="994925"/>
            <a:chExt cx="2326725" cy="3703250"/>
          </a:xfrm>
        </p:grpSpPr>
        <p:sp>
          <p:nvSpPr>
            <p:cNvPr id="559" name="Google Shape;559;p14"/>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 name="Google Shape;561;p14"/>
          <p:cNvSpPr/>
          <p:nvPr/>
        </p:nvSpPr>
        <p:spPr>
          <a:xfrm rot="4500152">
            <a:off x="-2330406" y="-1006886"/>
            <a:ext cx="3292769" cy="3815334"/>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txBox="1"/>
          <p:nvPr>
            <p:ph type="title"/>
          </p:nvPr>
        </p:nvSpPr>
        <p:spPr>
          <a:xfrm>
            <a:off x="1584700" y="1280475"/>
            <a:ext cx="5974500" cy="2049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000"/>
              <a:buFont typeface="Montserrat Medium"/>
              <a:buNone/>
              <a:defRPr b="0" sz="300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p:txBody>
      </p:sp>
      <p:sp>
        <p:nvSpPr>
          <p:cNvPr id="563" name="Google Shape;563;p14"/>
          <p:cNvSpPr txBox="1"/>
          <p:nvPr>
            <p:ph idx="1" type="subTitle"/>
          </p:nvPr>
        </p:nvSpPr>
        <p:spPr>
          <a:xfrm>
            <a:off x="2541600" y="3396225"/>
            <a:ext cx="4060800" cy="466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b="1" sz="1500">
                <a:solidFill>
                  <a:schemeClr val="dk1"/>
                </a:solidFill>
                <a:latin typeface="Merriweather"/>
                <a:ea typeface="Merriweather"/>
                <a:cs typeface="Merriweather"/>
                <a:sym typeface="Merriweather"/>
              </a:defRPr>
            </a:lvl9pPr>
          </a:lstStyle>
          <a:p/>
        </p:txBody>
      </p:sp>
      <p:sp>
        <p:nvSpPr>
          <p:cNvPr id="564" name="Google Shape;564;p14"/>
          <p:cNvSpPr/>
          <p:nvPr/>
        </p:nvSpPr>
        <p:spPr>
          <a:xfrm rot="5754067">
            <a:off x="6970158" y="2817212"/>
            <a:ext cx="2670517" cy="279996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rot="6201130">
            <a:off x="7155081" y="3745002"/>
            <a:ext cx="2537828" cy="1371012"/>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 name="Google Shape;566;p14"/>
          <p:cNvGrpSpPr/>
          <p:nvPr/>
        </p:nvGrpSpPr>
        <p:grpSpPr>
          <a:xfrm rot="-5844721">
            <a:off x="-769253" y="-616611"/>
            <a:ext cx="1906140" cy="1686409"/>
            <a:chOff x="1749700" y="889800"/>
            <a:chExt cx="4276500" cy="3783525"/>
          </a:xfrm>
        </p:grpSpPr>
        <p:sp>
          <p:nvSpPr>
            <p:cNvPr id="567" name="Google Shape;567;p1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6" name="Google Shape;616;p14"/>
          <p:cNvSpPr/>
          <p:nvPr/>
        </p:nvSpPr>
        <p:spPr>
          <a:xfrm flipH="1" rot="-1877272">
            <a:off x="7840282" y="-396451"/>
            <a:ext cx="1650126" cy="2099055"/>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6_1">
    <p:spTree>
      <p:nvGrpSpPr>
        <p:cNvPr id="617" name="Shape 617"/>
        <p:cNvGrpSpPr/>
        <p:nvPr/>
      </p:nvGrpSpPr>
      <p:grpSpPr>
        <a:xfrm>
          <a:off x="0" y="0"/>
          <a:ext cx="0" cy="0"/>
          <a:chOff x="0" y="0"/>
          <a:chExt cx="0" cy="0"/>
        </a:xfrm>
      </p:grpSpPr>
      <p:sp>
        <p:nvSpPr>
          <p:cNvPr id="618" name="Google Shape;618;p15"/>
          <p:cNvSpPr txBox="1"/>
          <p:nvPr>
            <p:ph idx="1" type="subTitle"/>
          </p:nvPr>
        </p:nvSpPr>
        <p:spPr>
          <a:xfrm>
            <a:off x="1946100" y="1185175"/>
            <a:ext cx="5251800" cy="5451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9" name="Google Shape;619;p15"/>
          <p:cNvSpPr txBox="1"/>
          <p:nvPr>
            <p:ph idx="2" type="subTitle"/>
          </p:nvPr>
        </p:nvSpPr>
        <p:spPr>
          <a:xfrm>
            <a:off x="1946100" y="2533650"/>
            <a:ext cx="5251800" cy="5451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0" name="Google Shape;620;p15"/>
          <p:cNvSpPr txBox="1"/>
          <p:nvPr>
            <p:ph idx="3" type="subTitle"/>
          </p:nvPr>
        </p:nvSpPr>
        <p:spPr>
          <a:xfrm>
            <a:off x="1946100" y="3882125"/>
            <a:ext cx="5251800" cy="5451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1" name="Google Shape;621;p15"/>
          <p:cNvSpPr/>
          <p:nvPr/>
        </p:nvSpPr>
        <p:spPr>
          <a:xfrm rot="-5547235">
            <a:off x="-246231" y="-172419"/>
            <a:ext cx="2178860" cy="2114445"/>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rot="-4456950">
            <a:off x="7076402" y="3571555"/>
            <a:ext cx="2764788" cy="1493595"/>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txBox="1"/>
          <p:nvPr>
            <p:ph hasCustomPrompt="1" type="title"/>
          </p:nvPr>
        </p:nvSpPr>
        <p:spPr>
          <a:xfrm>
            <a:off x="1946100" y="716275"/>
            <a:ext cx="5251800" cy="545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Merriweather"/>
              <a:buNone/>
              <a:defRPr sz="32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24" name="Google Shape;624;p15"/>
          <p:cNvSpPr txBox="1"/>
          <p:nvPr>
            <p:ph hasCustomPrompt="1" idx="4" type="title"/>
          </p:nvPr>
        </p:nvSpPr>
        <p:spPr>
          <a:xfrm>
            <a:off x="1946100" y="2064750"/>
            <a:ext cx="5251800" cy="545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Merriweather"/>
              <a:buNone/>
              <a:defRPr sz="32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25" name="Google Shape;625;p15"/>
          <p:cNvSpPr txBox="1"/>
          <p:nvPr>
            <p:ph hasCustomPrompt="1" idx="5" type="title"/>
          </p:nvPr>
        </p:nvSpPr>
        <p:spPr>
          <a:xfrm>
            <a:off x="1946100" y="3413225"/>
            <a:ext cx="5251800" cy="545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Merriweather"/>
              <a:buNone/>
              <a:defRPr sz="32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26" name="Google Shape;626;p15"/>
          <p:cNvSpPr/>
          <p:nvPr/>
        </p:nvSpPr>
        <p:spPr>
          <a:xfrm rot="-5400000">
            <a:off x="-292069" y="-784860"/>
            <a:ext cx="2953517" cy="3423661"/>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15"/>
          <p:cNvGrpSpPr/>
          <p:nvPr/>
        </p:nvGrpSpPr>
        <p:grpSpPr>
          <a:xfrm rot="4674393">
            <a:off x="7488154" y="-578119"/>
            <a:ext cx="1421533" cy="2262533"/>
            <a:chOff x="2665800" y="994925"/>
            <a:chExt cx="2326725" cy="3703250"/>
          </a:xfrm>
        </p:grpSpPr>
        <p:sp>
          <p:nvSpPr>
            <p:cNvPr id="628" name="Google Shape;628;p15"/>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15"/>
          <p:cNvSpPr/>
          <p:nvPr/>
        </p:nvSpPr>
        <p:spPr>
          <a:xfrm rot="2539277">
            <a:off x="-717054" y="3542666"/>
            <a:ext cx="2874108" cy="2253948"/>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rot="1547775">
            <a:off x="-1084907" y="4425537"/>
            <a:ext cx="4126416" cy="1079382"/>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2_1">
    <p:bg>
      <p:bgPr>
        <a:solidFill>
          <a:schemeClr val="lt1"/>
        </a:solidFill>
      </p:bgPr>
    </p:bg>
    <p:spTree>
      <p:nvGrpSpPr>
        <p:cNvPr id="632" name="Shape 632"/>
        <p:cNvGrpSpPr/>
        <p:nvPr/>
      </p:nvGrpSpPr>
      <p:grpSpPr>
        <a:xfrm>
          <a:off x="0" y="0"/>
          <a:ext cx="0" cy="0"/>
          <a:chOff x="0" y="0"/>
          <a:chExt cx="0" cy="0"/>
        </a:xfrm>
      </p:grpSpPr>
      <p:sp>
        <p:nvSpPr>
          <p:cNvPr id="633" name="Google Shape;633;p16"/>
          <p:cNvSpPr/>
          <p:nvPr/>
        </p:nvSpPr>
        <p:spPr>
          <a:xfrm flipH="1" rot="-5779059">
            <a:off x="7724790" y="-1901615"/>
            <a:ext cx="2602199" cy="301527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6"/>
          <p:cNvSpPr txBox="1"/>
          <p:nvPr>
            <p:ph type="title"/>
          </p:nvPr>
        </p:nvSpPr>
        <p:spPr>
          <a:xfrm>
            <a:off x="685800" y="1801725"/>
            <a:ext cx="43683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atin typeface="Montserrat Medium"/>
                <a:ea typeface="Montserrat Medium"/>
                <a:cs typeface="Montserrat Medium"/>
                <a:sym typeface="Montserrat Medium"/>
              </a:defRPr>
            </a:lvl2pPr>
            <a:lvl3pPr lvl="2" rtl="0">
              <a:spcBef>
                <a:spcPts val="0"/>
              </a:spcBef>
              <a:spcAft>
                <a:spcPts val="0"/>
              </a:spcAft>
              <a:buSzPts val="2800"/>
              <a:buNone/>
              <a:defRPr>
                <a:latin typeface="Montserrat Medium"/>
                <a:ea typeface="Montserrat Medium"/>
                <a:cs typeface="Montserrat Medium"/>
                <a:sym typeface="Montserrat Medium"/>
              </a:defRPr>
            </a:lvl3pPr>
            <a:lvl4pPr lvl="3" rtl="0">
              <a:spcBef>
                <a:spcPts val="0"/>
              </a:spcBef>
              <a:spcAft>
                <a:spcPts val="0"/>
              </a:spcAft>
              <a:buSzPts val="2800"/>
              <a:buNone/>
              <a:defRPr>
                <a:latin typeface="Montserrat Medium"/>
                <a:ea typeface="Montserrat Medium"/>
                <a:cs typeface="Montserrat Medium"/>
                <a:sym typeface="Montserrat Medium"/>
              </a:defRPr>
            </a:lvl4pPr>
            <a:lvl5pPr lvl="4" rtl="0">
              <a:spcBef>
                <a:spcPts val="0"/>
              </a:spcBef>
              <a:spcAft>
                <a:spcPts val="0"/>
              </a:spcAft>
              <a:buSzPts val="2800"/>
              <a:buNone/>
              <a:defRPr>
                <a:latin typeface="Montserrat Medium"/>
                <a:ea typeface="Montserrat Medium"/>
                <a:cs typeface="Montserrat Medium"/>
                <a:sym typeface="Montserrat Medium"/>
              </a:defRPr>
            </a:lvl5pPr>
            <a:lvl6pPr lvl="5" rtl="0">
              <a:spcBef>
                <a:spcPts val="0"/>
              </a:spcBef>
              <a:spcAft>
                <a:spcPts val="0"/>
              </a:spcAft>
              <a:buSzPts val="2800"/>
              <a:buNone/>
              <a:defRPr>
                <a:latin typeface="Montserrat Medium"/>
                <a:ea typeface="Montserrat Medium"/>
                <a:cs typeface="Montserrat Medium"/>
                <a:sym typeface="Montserrat Medium"/>
              </a:defRPr>
            </a:lvl6pPr>
            <a:lvl7pPr lvl="6" rtl="0">
              <a:spcBef>
                <a:spcPts val="0"/>
              </a:spcBef>
              <a:spcAft>
                <a:spcPts val="0"/>
              </a:spcAft>
              <a:buSzPts val="2800"/>
              <a:buNone/>
              <a:defRPr>
                <a:latin typeface="Montserrat Medium"/>
                <a:ea typeface="Montserrat Medium"/>
                <a:cs typeface="Montserrat Medium"/>
                <a:sym typeface="Montserrat Medium"/>
              </a:defRPr>
            </a:lvl7pPr>
            <a:lvl8pPr lvl="7" rtl="0">
              <a:spcBef>
                <a:spcPts val="0"/>
              </a:spcBef>
              <a:spcAft>
                <a:spcPts val="0"/>
              </a:spcAft>
              <a:buSzPts val="2800"/>
              <a:buNone/>
              <a:defRPr>
                <a:latin typeface="Montserrat Medium"/>
                <a:ea typeface="Montserrat Medium"/>
                <a:cs typeface="Montserrat Medium"/>
                <a:sym typeface="Montserrat Medium"/>
              </a:defRPr>
            </a:lvl8pPr>
            <a:lvl9pPr lvl="8" rtl="0">
              <a:spcBef>
                <a:spcPts val="0"/>
              </a:spcBef>
              <a:spcAft>
                <a:spcPts val="0"/>
              </a:spcAft>
              <a:buSzPts val="2800"/>
              <a:buNone/>
              <a:defRPr>
                <a:latin typeface="Montserrat Medium"/>
                <a:ea typeface="Montserrat Medium"/>
                <a:cs typeface="Montserrat Medium"/>
                <a:sym typeface="Montserrat Medium"/>
              </a:defRPr>
            </a:lvl9pPr>
          </a:lstStyle>
          <a:p/>
        </p:txBody>
      </p:sp>
      <p:sp>
        <p:nvSpPr>
          <p:cNvPr id="635" name="Google Shape;635;p16"/>
          <p:cNvSpPr txBox="1"/>
          <p:nvPr>
            <p:ph idx="1" type="subTitle"/>
          </p:nvPr>
        </p:nvSpPr>
        <p:spPr>
          <a:xfrm>
            <a:off x="685800" y="2281875"/>
            <a:ext cx="3886200" cy="969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6" name="Google Shape;636;p16"/>
          <p:cNvSpPr/>
          <p:nvPr/>
        </p:nvSpPr>
        <p:spPr>
          <a:xfrm>
            <a:off x="-534585" y="-449878"/>
            <a:ext cx="2212160" cy="1807616"/>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16"/>
          <p:cNvGrpSpPr/>
          <p:nvPr/>
        </p:nvGrpSpPr>
        <p:grpSpPr>
          <a:xfrm rot="3863719">
            <a:off x="7912739" y="4127582"/>
            <a:ext cx="1005722" cy="1600722"/>
            <a:chOff x="2665800" y="994925"/>
            <a:chExt cx="2326725" cy="3703250"/>
          </a:xfrm>
        </p:grpSpPr>
        <p:sp>
          <p:nvSpPr>
            <p:cNvPr id="638" name="Google Shape;638;p16"/>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16"/>
          <p:cNvSpPr/>
          <p:nvPr/>
        </p:nvSpPr>
        <p:spPr>
          <a:xfrm rot="9599322">
            <a:off x="-398768" y="3593485"/>
            <a:ext cx="2544660" cy="2668889"/>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16"/>
          <p:cNvGrpSpPr/>
          <p:nvPr/>
        </p:nvGrpSpPr>
        <p:grpSpPr>
          <a:xfrm rot="-1944002">
            <a:off x="7716070" y="-869340"/>
            <a:ext cx="2086264" cy="1845769"/>
            <a:chOff x="1749700" y="889800"/>
            <a:chExt cx="4276500" cy="3783525"/>
          </a:xfrm>
        </p:grpSpPr>
        <p:sp>
          <p:nvSpPr>
            <p:cNvPr id="642" name="Google Shape;642;p16"/>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6"/>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6"/>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6"/>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6"/>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6"/>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6"/>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6"/>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6"/>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6"/>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6"/>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6"/>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6"/>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6"/>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6"/>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6"/>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6"/>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6"/>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6"/>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6"/>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6"/>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6"/>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16"/>
          <p:cNvSpPr/>
          <p:nvPr/>
        </p:nvSpPr>
        <p:spPr>
          <a:xfrm rot="3954126">
            <a:off x="-206784" y="-736973"/>
            <a:ext cx="2007513" cy="2553948"/>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7_1">
    <p:spTree>
      <p:nvGrpSpPr>
        <p:cNvPr id="692" name="Shape 692"/>
        <p:cNvGrpSpPr/>
        <p:nvPr/>
      </p:nvGrpSpPr>
      <p:grpSpPr>
        <a:xfrm>
          <a:off x="0" y="0"/>
          <a:ext cx="0" cy="0"/>
          <a:chOff x="0" y="0"/>
          <a:chExt cx="0" cy="0"/>
        </a:xfrm>
      </p:grpSpPr>
      <p:sp>
        <p:nvSpPr>
          <p:cNvPr id="693" name="Google Shape;693;p17"/>
          <p:cNvSpPr/>
          <p:nvPr/>
        </p:nvSpPr>
        <p:spPr>
          <a:xfrm rot="-2980682">
            <a:off x="-989162" y="3773194"/>
            <a:ext cx="2953380" cy="342350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7"/>
          <p:cNvSpPr txBox="1"/>
          <p:nvPr>
            <p:ph type="title"/>
          </p:nvPr>
        </p:nvSpPr>
        <p:spPr>
          <a:xfrm>
            <a:off x="4170000" y="1801738"/>
            <a:ext cx="4254000" cy="5727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3000"/>
              <a:buFont typeface="Merriweather"/>
              <a:buNone/>
              <a:defRPr sz="3000">
                <a:latin typeface="Merriweather"/>
                <a:ea typeface="Merriweather"/>
                <a:cs typeface="Merriweather"/>
                <a:sym typeface="Merriweather"/>
              </a:defRPr>
            </a:lvl1pPr>
            <a:lvl2pPr lvl="1" rtl="0" algn="r">
              <a:spcBef>
                <a:spcPts val="0"/>
              </a:spcBef>
              <a:spcAft>
                <a:spcPts val="0"/>
              </a:spcAft>
              <a:buSzPts val="2800"/>
              <a:buNone/>
              <a:defRPr>
                <a:latin typeface="Montserrat Medium"/>
                <a:ea typeface="Montserrat Medium"/>
                <a:cs typeface="Montserrat Medium"/>
                <a:sym typeface="Montserrat Medium"/>
              </a:defRPr>
            </a:lvl2pPr>
            <a:lvl3pPr lvl="2" rtl="0" algn="r">
              <a:spcBef>
                <a:spcPts val="0"/>
              </a:spcBef>
              <a:spcAft>
                <a:spcPts val="0"/>
              </a:spcAft>
              <a:buSzPts val="2800"/>
              <a:buNone/>
              <a:defRPr>
                <a:latin typeface="Montserrat Medium"/>
                <a:ea typeface="Montserrat Medium"/>
                <a:cs typeface="Montserrat Medium"/>
                <a:sym typeface="Montserrat Medium"/>
              </a:defRPr>
            </a:lvl3pPr>
            <a:lvl4pPr lvl="3" rtl="0" algn="r">
              <a:spcBef>
                <a:spcPts val="0"/>
              </a:spcBef>
              <a:spcAft>
                <a:spcPts val="0"/>
              </a:spcAft>
              <a:buSzPts val="2800"/>
              <a:buNone/>
              <a:defRPr>
                <a:latin typeface="Montserrat Medium"/>
                <a:ea typeface="Montserrat Medium"/>
                <a:cs typeface="Montserrat Medium"/>
                <a:sym typeface="Montserrat Medium"/>
              </a:defRPr>
            </a:lvl4pPr>
            <a:lvl5pPr lvl="4" rtl="0" algn="r">
              <a:spcBef>
                <a:spcPts val="0"/>
              </a:spcBef>
              <a:spcAft>
                <a:spcPts val="0"/>
              </a:spcAft>
              <a:buSzPts val="2800"/>
              <a:buNone/>
              <a:defRPr>
                <a:latin typeface="Montserrat Medium"/>
                <a:ea typeface="Montserrat Medium"/>
                <a:cs typeface="Montserrat Medium"/>
                <a:sym typeface="Montserrat Medium"/>
              </a:defRPr>
            </a:lvl5pPr>
            <a:lvl6pPr lvl="5" rtl="0" algn="r">
              <a:spcBef>
                <a:spcPts val="0"/>
              </a:spcBef>
              <a:spcAft>
                <a:spcPts val="0"/>
              </a:spcAft>
              <a:buSzPts val="2800"/>
              <a:buNone/>
              <a:defRPr>
                <a:latin typeface="Montserrat Medium"/>
                <a:ea typeface="Montserrat Medium"/>
                <a:cs typeface="Montserrat Medium"/>
                <a:sym typeface="Montserrat Medium"/>
              </a:defRPr>
            </a:lvl6pPr>
            <a:lvl7pPr lvl="6" rtl="0" algn="r">
              <a:spcBef>
                <a:spcPts val="0"/>
              </a:spcBef>
              <a:spcAft>
                <a:spcPts val="0"/>
              </a:spcAft>
              <a:buSzPts val="2800"/>
              <a:buNone/>
              <a:defRPr>
                <a:latin typeface="Montserrat Medium"/>
                <a:ea typeface="Montserrat Medium"/>
                <a:cs typeface="Montserrat Medium"/>
                <a:sym typeface="Montserrat Medium"/>
              </a:defRPr>
            </a:lvl7pPr>
            <a:lvl8pPr lvl="7" rtl="0" algn="r">
              <a:spcBef>
                <a:spcPts val="0"/>
              </a:spcBef>
              <a:spcAft>
                <a:spcPts val="0"/>
              </a:spcAft>
              <a:buSzPts val="2800"/>
              <a:buNone/>
              <a:defRPr>
                <a:latin typeface="Montserrat Medium"/>
                <a:ea typeface="Montserrat Medium"/>
                <a:cs typeface="Montserrat Medium"/>
                <a:sym typeface="Montserrat Medium"/>
              </a:defRPr>
            </a:lvl8pPr>
            <a:lvl9pPr lvl="8" rtl="0" algn="r">
              <a:spcBef>
                <a:spcPts val="0"/>
              </a:spcBef>
              <a:spcAft>
                <a:spcPts val="0"/>
              </a:spcAft>
              <a:buSzPts val="2800"/>
              <a:buNone/>
              <a:defRPr>
                <a:latin typeface="Montserrat Medium"/>
                <a:ea typeface="Montserrat Medium"/>
                <a:cs typeface="Montserrat Medium"/>
                <a:sym typeface="Montserrat Medium"/>
              </a:defRPr>
            </a:lvl9pPr>
          </a:lstStyle>
          <a:p/>
        </p:txBody>
      </p:sp>
      <p:sp>
        <p:nvSpPr>
          <p:cNvPr id="695" name="Google Shape;695;p17"/>
          <p:cNvSpPr txBox="1"/>
          <p:nvPr>
            <p:ph idx="1" type="subTitle"/>
          </p:nvPr>
        </p:nvSpPr>
        <p:spPr>
          <a:xfrm>
            <a:off x="4572000" y="2281900"/>
            <a:ext cx="3852000" cy="9291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696" name="Google Shape;696;p17"/>
          <p:cNvGrpSpPr/>
          <p:nvPr/>
        </p:nvGrpSpPr>
        <p:grpSpPr>
          <a:xfrm rot="287828">
            <a:off x="-514754" y="3717011"/>
            <a:ext cx="2004575" cy="1773497"/>
            <a:chOff x="1749700" y="889800"/>
            <a:chExt cx="4276500" cy="3783525"/>
          </a:xfrm>
        </p:grpSpPr>
        <p:sp>
          <p:nvSpPr>
            <p:cNvPr id="697" name="Google Shape;697;p1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6" name="Google Shape;746;p17"/>
          <p:cNvSpPr/>
          <p:nvPr/>
        </p:nvSpPr>
        <p:spPr>
          <a:xfrm rot="-1685962">
            <a:off x="6844909" y="-1080011"/>
            <a:ext cx="2565270" cy="2689618"/>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7"/>
          <p:cNvSpPr/>
          <p:nvPr/>
        </p:nvSpPr>
        <p:spPr>
          <a:xfrm rot="-2058141">
            <a:off x="6197819" y="3457966"/>
            <a:ext cx="3711508" cy="360281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7"/>
          <p:cNvSpPr/>
          <p:nvPr/>
        </p:nvSpPr>
        <p:spPr>
          <a:xfrm rot="-766920">
            <a:off x="6862596" y="-459122"/>
            <a:ext cx="1975713" cy="1067340"/>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7"/>
          <p:cNvSpPr/>
          <p:nvPr/>
        </p:nvSpPr>
        <p:spPr>
          <a:xfrm rot="-4154607">
            <a:off x="6994669" y="3761466"/>
            <a:ext cx="1711560" cy="2177437"/>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3">
    <p:spTree>
      <p:nvGrpSpPr>
        <p:cNvPr id="750" name="Shape 750"/>
        <p:cNvGrpSpPr/>
        <p:nvPr/>
      </p:nvGrpSpPr>
      <p:grpSpPr>
        <a:xfrm>
          <a:off x="0" y="0"/>
          <a:ext cx="0" cy="0"/>
          <a:chOff x="0" y="0"/>
          <a:chExt cx="0" cy="0"/>
        </a:xfrm>
      </p:grpSpPr>
      <p:sp>
        <p:nvSpPr>
          <p:cNvPr id="751" name="Google Shape;751;p18"/>
          <p:cNvSpPr/>
          <p:nvPr/>
        </p:nvSpPr>
        <p:spPr>
          <a:xfrm rot="10429041">
            <a:off x="-1111208" y="3703921"/>
            <a:ext cx="2616618" cy="274409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8"/>
          <p:cNvSpPr txBox="1"/>
          <p:nvPr>
            <p:ph type="title"/>
          </p:nvPr>
        </p:nvSpPr>
        <p:spPr>
          <a:xfrm>
            <a:off x="5028900" y="1088088"/>
            <a:ext cx="3395100" cy="16161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lt2"/>
              </a:buClr>
              <a:buSzPts val="3000"/>
              <a:buNone/>
              <a:defRPr sz="3000">
                <a:solidFill>
                  <a:schemeClr val="lt2"/>
                </a:solidFill>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753" name="Google Shape;753;p18"/>
          <p:cNvSpPr txBox="1"/>
          <p:nvPr>
            <p:ph idx="1" type="subTitle"/>
          </p:nvPr>
        </p:nvSpPr>
        <p:spPr>
          <a:xfrm>
            <a:off x="4937425" y="2823000"/>
            <a:ext cx="3486600" cy="11940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754" name="Google Shape;754;p18"/>
          <p:cNvGrpSpPr/>
          <p:nvPr/>
        </p:nvGrpSpPr>
        <p:grpSpPr>
          <a:xfrm rot="-9290791">
            <a:off x="-689392" y="4088997"/>
            <a:ext cx="2080676" cy="1840825"/>
            <a:chOff x="1749700" y="889800"/>
            <a:chExt cx="4276500" cy="3783525"/>
          </a:xfrm>
        </p:grpSpPr>
        <p:sp>
          <p:nvSpPr>
            <p:cNvPr id="755" name="Google Shape;755;p18"/>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8"/>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8"/>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8"/>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8"/>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8"/>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8"/>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8"/>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8"/>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8"/>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8"/>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8"/>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8"/>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8"/>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8"/>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8"/>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8"/>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8"/>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8"/>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8"/>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8"/>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8"/>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8"/>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8"/>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8"/>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8"/>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8"/>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8"/>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8"/>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8"/>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8"/>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8"/>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8"/>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8"/>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8"/>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8"/>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8"/>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8"/>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8"/>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8"/>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8"/>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8"/>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8"/>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8"/>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8"/>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18"/>
          <p:cNvGrpSpPr/>
          <p:nvPr/>
        </p:nvGrpSpPr>
        <p:grpSpPr>
          <a:xfrm rot="3248415">
            <a:off x="8084770" y="4004823"/>
            <a:ext cx="1005674" cy="1600645"/>
            <a:chOff x="2665800" y="994925"/>
            <a:chExt cx="2326725" cy="3703250"/>
          </a:xfrm>
        </p:grpSpPr>
        <p:sp>
          <p:nvSpPr>
            <p:cNvPr id="805" name="Google Shape;805;p18"/>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8"/>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7" name="Google Shape;807;p18"/>
          <p:cNvSpPr/>
          <p:nvPr/>
        </p:nvSpPr>
        <p:spPr>
          <a:xfrm rot="10227431">
            <a:off x="6436766" y="-2887378"/>
            <a:ext cx="3292711" cy="3815714"/>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8"/>
          <p:cNvSpPr/>
          <p:nvPr/>
        </p:nvSpPr>
        <p:spPr>
          <a:xfrm rot="2700000">
            <a:off x="-345581" y="-885811"/>
            <a:ext cx="1557106" cy="198094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809" name="Shape 809"/>
        <p:cNvGrpSpPr/>
        <p:nvPr/>
      </p:nvGrpSpPr>
      <p:grpSpPr>
        <a:xfrm>
          <a:off x="0" y="0"/>
          <a:ext cx="0" cy="0"/>
          <a:chOff x="0" y="0"/>
          <a:chExt cx="0" cy="0"/>
        </a:xfrm>
      </p:grpSpPr>
      <p:sp>
        <p:nvSpPr>
          <p:cNvPr id="810" name="Google Shape;810;p19"/>
          <p:cNvSpPr/>
          <p:nvPr/>
        </p:nvSpPr>
        <p:spPr>
          <a:xfrm rot="1561423">
            <a:off x="-287932" y="3751685"/>
            <a:ext cx="2553945" cy="208689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9"/>
          <p:cNvSpPr/>
          <p:nvPr/>
        </p:nvSpPr>
        <p:spPr>
          <a:xfrm flipH="1" rot="-9462475">
            <a:off x="6922396" y="3811465"/>
            <a:ext cx="3137550" cy="328963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 name="Google Shape;812;p19"/>
          <p:cNvGrpSpPr/>
          <p:nvPr/>
        </p:nvGrpSpPr>
        <p:grpSpPr>
          <a:xfrm flipH="1">
            <a:off x="1089141" y="4382006"/>
            <a:ext cx="530121" cy="442999"/>
            <a:chOff x="3923575" y="2588450"/>
            <a:chExt cx="701125" cy="585900"/>
          </a:xfrm>
        </p:grpSpPr>
        <p:sp>
          <p:nvSpPr>
            <p:cNvPr id="813" name="Google Shape;813;p19"/>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9"/>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9"/>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9"/>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9"/>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19"/>
          <p:cNvSpPr/>
          <p:nvPr/>
        </p:nvSpPr>
        <p:spPr>
          <a:xfrm flipH="1" rot="-6171048">
            <a:off x="6919437" y="-2442224"/>
            <a:ext cx="3143481" cy="364228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9" name="Google Shape;819;p19"/>
          <p:cNvGrpSpPr/>
          <p:nvPr/>
        </p:nvGrpSpPr>
        <p:grpSpPr>
          <a:xfrm flipH="1" rot="534122">
            <a:off x="-1223971" y="-1059309"/>
            <a:ext cx="4228008" cy="4096174"/>
            <a:chOff x="1758320" y="288537"/>
            <a:chExt cx="4960312" cy="4805644"/>
          </a:xfrm>
        </p:grpSpPr>
        <p:sp>
          <p:nvSpPr>
            <p:cNvPr id="820" name="Google Shape;820;p19"/>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9"/>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9"/>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3" name="Google Shape;823;p19"/>
          <p:cNvSpPr txBox="1"/>
          <p:nvPr>
            <p:ph type="title"/>
          </p:nvPr>
        </p:nvSpPr>
        <p:spPr>
          <a:xfrm>
            <a:off x="4519100" y="1530000"/>
            <a:ext cx="3904800" cy="572700"/>
          </a:xfrm>
          <a:prstGeom prst="rect">
            <a:avLst/>
          </a:prstGeom>
        </p:spPr>
        <p:txBody>
          <a:bodyPr anchorCtr="0" anchor="ctr" bIns="91425" lIns="91425" spcFirstLastPara="1" rIns="91425" wrap="square" tIns="91425">
            <a:normAutofit/>
          </a:bodyPr>
          <a:lstStyle>
            <a:lvl1pPr lvl="0" rtl="0" algn="r">
              <a:spcBef>
                <a:spcPts val="0"/>
              </a:spcBef>
              <a:spcAft>
                <a:spcPts val="0"/>
              </a:spcAft>
              <a:buSzPts val="3000"/>
              <a:buFont typeface="Merriweather"/>
              <a:buNone/>
              <a:defRPr sz="4000">
                <a:latin typeface="Merriweather"/>
                <a:ea typeface="Merriweather"/>
                <a:cs typeface="Merriweather"/>
                <a:sym typeface="Merriweather"/>
              </a:defRPr>
            </a:lvl1pPr>
            <a:lvl2pPr lvl="1" rtl="0" algn="r">
              <a:spcBef>
                <a:spcPts val="0"/>
              </a:spcBef>
              <a:spcAft>
                <a:spcPts val="0"/>
              </a:spcAft>
              <a:buSzPts val="2800"/>
              <a:buNone/>
              <a:defRPr>
                <a:latin typeface="Montserrat Medium"/>
                <a:ea typeface="Montserrat Medium"/>
                <a:cs typeface="Montserrat Medium"/>
                <a:sym typeface="Montserrat Medium"/>
              </a:defRPr>
            </a:lvl2pPr>
            <a:lvl3pPr lvl="2" rtl="0" algn="r">
              <a:spcBef>
                <a:spcPts val="0"/>
              </a:spcBef>
              <a:spcAft>
                <a:spcPts val="0"/>
              </a:spcAft>
              <a:buSzPts val="2800"/>
              <a:buNone/>
              <a:defRPr>
                <a:latin typeface="Montserrat Medium"/>
                <a:ea typeface="Montserrat Medium"/>
                <a:cs typeface="Montserrat Medium"/>
                <a:sym typeface="Montserrat Medium"/>
              </a:defRPr>
            </a:lvl3pPr>
            <a:lvl4pPr lvl="3" rtl="0" algn="r">
              <a:spcBef>
                <a:spcPts val="0"/>
              </a:spcBef>
              <a:spcAft>
                <a:spcPts val="0"/>
              </a:spcAft>
              <a:buSzPts val="2800"/>
              <a:buNone/>
              <a:defRPr>
                <a:latin typeface="Montserrat Medium"/>
                <a:ea typeface="Montserrat Medium"/>
                <a:cs typeface="Montserrat Medium"/>
                <a:sym typeface="Montserrat Medium"/>
              </a:defRPr>
            </a:lvl4pPr>
            <a:lvl5pPr lvl="4" rtl="0" algn="r">
              <a:spcBef>
                <a:spcPts val="0"/>
              </a:spcBef>
              <a:spcAft>
                <a:spcPts val="0"/>
              </a:spcAft>
              <a:buSzPts val="2800"/>
              <a:buNone/>
              <a:defRPr>
                <a:latin typeface="Montserrat Medium"/>
                <a:ea typeface="Montserrat Medium"/>
                <a:cs typeface="Montserrat Medium"/>
                <a:sym typeface="Montserrat Medium"/>
              </a:defRPr>
            </a:lvl5pPr>
            <a:lvl6pPr lvl="5" rtl="0" algn="r">
              <a:spcBef>
                <a:spcPts val="0"/>
              </a:spcBef>
              <a:spcAft>
                <a:spcPts val="0"/>
              </a:spcAft>
              <a:buSzPts val="2800"/>
              <a:buNone/>
              <a:defRPr>
                <a:latin typeface="Montserrat Medium"/>
                <a:ea typeface="Montserrat Medium"/>
                <a:cs typeface="Montserrat Medium"/>
                <a:sym typeface="Montserrat Medium"/>
              </a:defRPr>
            </a:lvl6pPr>
            <a:lvl7pPr lvl="6" rtl="0" algn="r">
              <a:spcBef>
                <a:spcPts val="0"/>
              </a:spcBef>
              <a:spcAft>
                <a:spcPts val="0"/>
              </a:spcAft>
              <a:buSzPts val="2800"/>
              <a:buNone/>
              <a:defRPr>
                <a:latin typeface="Montserrat Medium"/>
                <a:ea typeface="Montserrat Medium"/>
                <a:cs typeface="Montserrat Medium"/>
                <a:sym typeface="Montserrat Medium"/>
              </a:defRPr>
            </a:lvl7pPr>
            <a:lvl8pPr lvl="7" rtl="0" algn="r">
              <a:spcBef>
                <a:spcPts val="0"/>
              </a:spcBef>
              <a:spcAft>
                <a:spcPts val="0"/>
              </a:spcAft>
              <a:buSzPts val="2800"/>
              <a:buNone/>
              <a:defRPr>
                <a:latin typeface="Montserrat Medium"/>
                <a:ea typeface="Montserrat Medium"/>
                <a:cs typeface="Montserrat Medium"/>
                <a:sym typeface="Montserrat Medium"/>
              </a:defRPr>
            </a:lvl8pPr>
            <a:lvl9pPr lvl="8" rtl="0" algn="r">
              <a:spcBef>
                <a:spcPts val="0"/>
              </a:spcBef>
              <a:spcAft>
                <a:spcPts val="0"/>
              </a:spcAft>
              <a:buSzPts val="2800"/>
              <a:buNone/>
              <a:defRPr>
                <a:latin typeface="Montserrat Medium"/>
                <a:ea typeface="Montserrat Medium"/>
                <a:cs typeface="Montserrat Medium"/>
                <a:sym typeface="Montserrat Medium"/>
              </a:defRPr>
            </a:lvl9pPr>
          </a:lstStyle>
          <a:p/>
        </p:txBody>
      </p:sp>
      <p:sp>
        <p:nvSpPr>
          <p:cNvPr id="824" name="Google Shape;824;p19"/>
          <p:cNvSpPr txBox="1"/>
          <p:nvPr>
            <p:ph idx="1" type="subTitle"/>
          </p:nvPr>
        </p:nvSpPr>
        <p:spPr>
          <a:xfrm>
            <a:off x="4519100" y="2162700"/>
            <a:ext cx="3904800" cy="1450800"/>
          </a:xfrm>
          <a:prstGeom prst="rect">
            <a:avLst/>
          </a:prstGeom>
        </p:spPr>
        <p:txBody>
          <a:bodyPr anchorCtr="0" anchor="ctr" bIns="91425" lIns="91425" spcFirstLastPara="1" rIns="91425" wrap="square" tIns="91425">
            <a:norm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825" name="Shape 825"/>
        <p:cNvGrpSpPr/>
        <p:nvPr/>
      </p:nvGrpSpPr>
      <p:grpSpPr>
        <a:xfrm>
          <a:off x="0" y="0"/>
          <a:ext cx="0" cy="0"/>
          <a:chOff x="0" y="0"/>
          <a:chExt cx="0" cy="0"/>
        </a:xfrm>
      </p:grpSpPr>
      <p:sp>
        <p:nvSpPr>
          <p:cNvPr id="826" name="Google Shape;826;p20"/>
          <p:cNvSpPr/>
          <p:nvPr/>
        </p:nvSpPr>
        <p:spPr>
          <a:xfrm rot="-5400000">
            <a:off x="-1144392" y="3484103"/>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0"/>
          <p:cNvSpPr txBox="1"/>
          <p:nvPr>
            <p:ph type="title"/>
          </p:nvPr>
        </p:nvSpPr>
        <p:spPr>
          <a:xfrm>
            <a:off x="720000" y="540000"/>
            <a:ext cx="3852000" cy="647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3000"/>
              <a:buFont typeface="Merriweather"/>
              <a:buNone/>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
        <p:nvSpPr>
          <p:cNvPr id="828" name="Google Shape;828;p20"/>
          <p:cNvSpPr/>
          <p:nvPr/>
        </p:nvSpPr>
        <p:spPr>
          <a:xfrm rot="274615">
            <a:off x="7064034" y="-500353"/>
            <a:ext cx="2400250" cy="251718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9" name="Google Shape;829;p20"/>
          <p:cNvGrpSpPr/>
          <p:nvPr/>
        </p:nvGrpSpPr>
        <p:grpSpPr>
          <a:xfrm rot="-5549566">
            <a:off x="122052" y="4010367"/>
            <a:ext cx="898734" cy="1430438"/>
            <a:chOff x="2665800" y="994925"/>
            <a:chExt cx="2326725" cy="3703250"/>
          </a:xfrm>
        </p:grpSpPr>
        <p:sp>
          <p:nvSpPr>
            <p:cNvPr id="830" name="Google Shape;830;p20"/>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0"/>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 name="Google Shape;832;p20"/>
          <p:cNvGrpSpPr/>
          <p:nvPr/>
        </p:nvGrpSpPr>
        <p:grpSpPr>
          <a:xfrm rot="-1013057">
            <a:off x="8083784" y="-593889"/>
            <a:ext cx="2003967" cy="1772959"/>
            <a:chOff x="1749700" y="889800"/>
            <a:chExt cx="4276500" cy="3783525"/>
          </a:xfrm>
        </p:grpSpPr>
        <p:sp>
          <p:nvSpPr>
            <p:cNvPr id="833" name="Google Shape;833;p2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2" name="Google Shape;882;p20"/>
          <p:cNvSpPr/>
          <p:nvPr/>
        </p:nvSpPr>
        <p:spPr>
          <a:xfrm rot="6175187">
            <a:off x="6779426" y="301509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0"/>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0"/>
          <p:cNvSpPr txBox="1"/>
          <p:nvPr>
            <p:ph idx="1" type="body"/>
          </p:nvPr>
        </p:nvSpPr>
        <p:spPr>
          <a:xfrm>
            <a:off x="785125" y="1676175"/>
            <a:ext cx="3711900" cy="2458500"/>
          </a:xfrm>
          <a:prstGeom prst="rect">
            <a:avLst/>
          </a:prstGeom>
        </p:spPr>
        <p:txBody>
          <a:bodyPr anchorCtr="0" anchor="b" bIns="91425" lIns="91425" spcFirstLastPara="1" rIns="91425" wrap="square" tIns="91425">
            <a:normAutofit/>
          </a:bodyPr>
          <a:lstStyle>
            <a:lvl1pPr indent="-317500" lvl="0" marL="457200" rtl="0">
              <a:lnSpc>
                <a:spcPct val="100000"/>
              </a:lnSpc>
              <a:spcBef>
                <a:spcPts val="0"/>
              </a:spcBef>
              <a:spcAft>
                <a:spcPts val="0"/>
              </a:spcAft>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85" name="Google Shape;885;p20"/>
          <p:cNvSpPr txBox="1"/>
          <p:nvPr>
            <p:ph idx="2" type="body"/>
          </p:nvPr>
        </p:nvSpPr>
        <p:spPr>
          <a:xfrm>
            <a:off x="4646912" y="1676175"/>
            <a:ext cx="3711900" cy="2458500"/>
          </a:xfrm>
          <a:prstGeom prst="rect">
            <a:avLst/>
          </a:prstGeom>
        </p:spPr>
        <p:txBody>
          <a:bodyPr anchorCtr="0" anchor="b" bIns="91425" lIns="91425" spcFirstLastPara="1" rIns="91425" wrap="square" tIns="91425">
            <a:normAutofit/>
          </a:bodyPr>
          <a:lstStyle>
            <a:lvl1pPr indent="-317500" lvl="0" marL="457200" rtl="0">
              <a:lnSpc>
                <a:spcPct val="100000"/>
              </a:lnSpc>
              <a:spcBef>
                <a:spcPts val="0"/>
              </a:spcBef>
              <a:spcAft>
                <a:spcPts val="0"/>
              </a:spcAft>
              <a:buClr>
                <a:schemeClr val="dk2"/>
              </a:buClr>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3"/>
          <p:cNvSpPr/>
          <p:nvPr/>
        </p:nvSpPr>
        <p:spPr>
          <a:xfrm rot="567115">
            <a:off x="-390761" y="4000122"/>
            <a:ext cx="2338039" cy="1263057"/>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rot="204617">
            <a:off x="7390994" y="-963939"/>
            <a:ext cx="2527118" cy="264961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3"/>
          <p:cNvGrpSpPr/>
          <p:nvPr/>
        </p:nvGrpSpPr>
        <p:grpSpPr>
          <a:xfrm rot="4687003">
            <a:off x="8261910" y="-91077"/>
            <a:ext cx="638407" cy="1016099"/>
            <a:chOff x="2665800" y="994925"/>
            <a:chExt cx="2326725" cy="3703250"/>
          </a:xfrm>
        </p:grpSpPr>
        <p:sp>
          <p:nvSpPr>
            <p:cNvPr id="79" name="Google Shape;79;p3"/>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3"/>
          <p:cNvSpPr/>
          <p:nvPr/>
        </p:nvSpPr>
        <p:spPr>
          <a:xfrm rot="6267587">
            <a:off x="-38577" y="-1438860"/>
            <a:ext cx="2367769" cy="2743559"/>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txBox="1"/>
          <p:nvPr>
            <p:ph hasCustomPrompt="1" type="title"/>
          </p:nvPr>
        </p:nvSpPr>
        <p:spPr>
          <a:xfrm>
            <a:off x="720000" y="1259300"/>
            <a:ext cx="1920600" cy="11424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2"/>
              </a:buClr>
              <a:buSzPts val="3500"/>
              <a:buFont typeface="Merriweather"/>
              <a:buNone/>
              <a:defRPr sz="8000">
                <a:solidFill>
                  <a:schemeClr val="lt2"/>
                </a:solidFill>
                <a:latin typeface="Merriweather"/>
                <a:ea typeface="Merriweather"/>
                <a:cs typeface="Merriweather"/>
                <a:sym typeface="Merriweather"/>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83" name="Google Shape;83;p3"/>
          <p:cNvSpPr txBox="1"/>
          <p:nvPr>
            <p:ph idx="2" type="title"/>
          </p:nvPr>
        </p:nvSpPr>
        <p:spPr>
          <a:xfrm>
            <a:off x="720000" y="2333000"/>
            <a:ext cx="2984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4" name="Google Shape;84;p3"/>
          <p:cNvSpPr txBox="1"/>
          <p:nvPr>
            <p:ph idx="1" type="subTitle"/>
          </p:nvPr>
        </p:nvSpPr>
        <p:spPr>
          <a:xfrm>
            <a:off x="720000" y="2905700"/>
            <a:ext cx="2682900" cy="667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4_1_2">
    <p:spTree>
      <p:nvGrpSpPr>
        <p:cNvPr id="886" name="Shape 886"/>
        <p:cNvGrpSpPr/>
        <p:nvPr/>
      </p:nvGrpSpPr>
      <p:grpSpPr>
        <a:xfrm>
          <a:off x="0" y="0"/>
          <a:ext cx="0" cy="0"/>
          <a:chOff x="0" y="0"/>
          <a:chExt cx="0" cy="0"/>
        </a:xfrm>
      </p:grpSpPr>
      <p:sp>
        <p:nvSpPr>
          <p:cNvPr id="887" name="Google Shape;887;p21"/>
          <p:cNvSpPr txBox="1"/>
          <p:nvPr>
            <p:ph type="title"/>
          </p:nvPr>
        </p:nvSpPr>
        <p:spPr>
          <a:xfrm>
            <a:off x="711081" y="3356175"/>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888" name="Google Shape;888;p21"/>
          <p:cNvSpPr txBox="1"/>
          <p:nvPr>
            <p:ph idx="1" type="subTitle"/>
          </p:nvPr>
        </p:nvSpPr>
        <p:spPr>
          <a:xfrm>
            <a:off x="711075" y="3750250"/>
            <a:ext cx="2557200" cy="853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889" name="Google Shape;889;p21"/>
          <p:cNvSpPr txBox="1"/>
          <p:nvPr>
            <p:ph idx="2" type="title"/>
          </p:nvPr>
        </p:nvSpPr>
        <p:spPr>
          <a:xfrm>
            <a:off x="3293400" y="3356175"/>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890" name="Google Shape;890;p21"/>
          <p:cNvSpPr txBox="1"/>
          <p:nvPr>
            <p:ph idx="3" type="subTitle"/>
          </p:nvPr>
        </p:nvSpPr>
        <p:spPr>
          <a:xfrm>
            <a:off x="3293371" y="3750250"/>
            <a:ext cx="2557200" cy="853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891" name="Google Shape;891;p21"/>
          <p:cNvSpPr txBox="1"/>
          <p:nvPr>
            <p:ph idx="4" type="title"/>
          </p:nvPr>
        </p:nvSpPr>
        <p:spPr>
          <a:xfrm>
            <a:off x="5875713" y="3356175"/>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892" name="Google Shape;892;p21"/>
          <p:cNvSpPr txBox="1"/>
          <p:nvPr>
            <p:ph idx="5" type="subTitle"/>
          </p:nvPr>
        </p:nvSpPr>
        <p:spPr>
          <a:xfrm>
            <a:off x="5875698" y="3750250"/>
            <a:ext cx="2557200" cy="853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893" name="Google Shape;893;p21"/>
          <p:cNvSpPr/>
          <p:nvPr/>
        </p:nvSpPr>
        <p:spPr>
          <a:xfrm rot="-9939482">
            <a:off x="7347524" y="-1334074"/>
            <a:ext cx="3151563" cy="3058391"/>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4" name="Google Shape;894;p21"/>
          <p:cNvGrpSpPr/>
          <p:nvPr/>
        </p:nvGrpSpPr>
        <p:grpSpPr>
          <a:xfrm rot="-476913">
            <a:off x="4623784" y="-1495118"/>
            <a:ext cx="2557542" cy="2262721"/>
            <a:chOff x="1749700" y="889800"/>
            <a:chExt cx="4276500" cy="3783525"/>
          </a:xfrm>
        </p:grpSpPr>
        <p:sp>
          <p:nvSpPr>
            <p:cNvPr id="895" name="Google Shape;895;p2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4" name="Google Shape;944;p21"/>
          <p:cNvSpPr txBox="1"/>
          <p:nvPr>
            <p:ph idx="6" type="title"/>
          </p:nvPr>
        </p:nvSpPr>
        <p:spPr>
          <a:xfrm>
            <a:off x="720000" y="540000"/>
            <a:ext cx="59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5" name="Google Shape;945;p21"/>
          <p:cNvSpPr/>
          <p:nvPr/>
        </p:nvSpPr>
        <p:spPr>
          <a:xfrm rot="-2700000">
            <a:off x="7917379" y="-336656"/>
            <a:ext cx="1667238" cy="212105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_1">
    <p:spTree>
      <p:nvGrpSpPr>
        <p:cNvPr id="946" name="Shape 946"/>
        <p:cNvGrpSpPr/>
        <p:nvPr/>
      </p:nvGrpSpPr>
      <p:grpSpPr>
        <a:xfrm>
          <a:off x="0" y="0"/>
          <a:ext cx="0" cy="0"/>
          <a:chOff x="0" y="0"/>
          <a:chExt cx="0" cy="0"/>
        </a:xfrm>
      </p:grpSpPr>
      <p:sp>
        <p:nvSpPr>
          <p:cNvPr id="947" name="Google Shape;947;p22"/>
          <p:cNvSpPr/>
          <p:nvPr/>
        </p:nvSpPr>
        <p:spPr>
          <a:xfrm rot="545359">
            <a:off x="7743295" y="134604"/>
            <a:ext cx="1850124" cy="1833610"/>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txBox="1"/>
          <p:nvPr>
            <p:ph type="title"/>
          </p:nvPr>
        </p:nvSpPr>
        <p:spPr>
          <a:xfrm>
            <a:off x="711088" y="360905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949" name="Google Shape;949;p22"/>
          <p:cNvSpPr txBox="1"/>
          <p:nvPr>
            <p:ph idx="1" type="subTitle"/>
          </p:nvPr>
        </p:nvSpPr>
        <p:spPr>
          <a:xfrm>
            <a:off x="711075" y="4030800"/>
            <a:ext cx="255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950" name="Google Shape;950;p22"/>
          <p:cNvSpPr txBox="1"/>
          <p:nvPr>
            <p:ph idx="2" type="title"/>
          </p:nvPr>
        </p:nvSpPr>
        <p:spPr>
          <a:xfrm>
            <a:off x="3293400" y="360905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951" name="Google Shape;951;p22"/>
          <p:cNvSpPr txBox="1"/>
          <p:nvPr>
            <p:ph idx="3" type="subTitle"/>
          </p:nvPr>
        </p:nvSpPr>
        <p:spPr>
          <a:xfrm>
            <a:off x="3293375" y="4030800"/>
            <a:ext cx="255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952" name="Google Shape;952;p22"/>
          <p:cNvSpPr txBox="1"/>
          <p:nvPr>
            <p:ph idx="4" type="title"/>
          </p:nvPr>
        </p:nvSpPr>
        <p:spPr>
          <a:xfrm>
            <a:off x="5875713" y="360905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953" name="Google Shape;953;p22"/>
          <p:cNvSpPr txBox="1"/>
          <p:nvPr>
            <p:ph idx="5" type="subTitle"/>
          </p:nvPr>
        </p:nvSpPr>
        <p:spPr>
          <a:xfrm>
            <a:off x="5875700" y="4030800"/>
            <a:ext cx="255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954" name="Google Shape;954;p22"/>
          <p:cNvSpPr/>
          <p:nvPr/>
        </p:nvSpPr>
        <p:spPr>
          <a:xfrm rot="-9939432">
            <a:off x="7842474" y="-1350624"/>
            <a:ext cx="2800243" cy="271745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5" name="Google Shape;955;p22"/>
          <p:cNvGrpSpPr/>
          <p:nvPr/>
        </p:nvGrpSpPr>
        <p:grpSpPr>
          <a:xfrm rot="195189">
            <a:off x="4862110" y="-1584866"/>
            <a:ext cx="2539629" cy="2246873"/>
            <a:chOff x="1749700" y="889800"/>
            <a:chExt cx="4276500" cy="3783525"/>
          </a:xfrm>
        </p:grpSpPr>
        <p:sp>
          <p:nvSpPr>
            <p:cNvPr id="956" name="Google Shape;956;p2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22"/>
          <p:cNvSpPr txBox="1"/>
          <p:nvPr>
            <p:ph idx="6" type="title"/>
          </p:nvPr>
        </p:nvSpPr>
        <p:spPr>
          <a:xfrm>
            <a:off x="720000" y="540000"/>
            <a:ext cx="59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6" name="Google Shape;1006;p22"/>
          <p:cNvSpPr/>
          <p:nvPr/>
        </p:nvSpPr>
        <p:spPr>
          <a:xfrm rot="-2514199">
            <a:off x="7812552" y="-367864"/>
            <a:ext cx="1711612" cy="2177504"/>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8">
    <p:spTree>
      <p:nvGrpSpPr>
        <p:cNvPr id="1007" name="Shape 1007"/>
        <p:cNvGrpSpPr/>
        <p:nvPr/>
      </p:nvGrpSpPr>
      <p:grpSpPr>
        <a:xfrm>
          <a:off x="0" y="0"/>
          <a:ext cx="0" cy="0"/>
          <a:chOff x="0" y="0"/>
          <a:chExt cx="0" cy="0"/>
        </a:xfrm>
      </p:grpSpPr>
      <p:sp>
        <p:nvSpPr>
          <p:cNvPr id="1008" name="Google Shape;1008;p23"/>
          <p:cNvSpPr/>
          <p:nvPr/>
        </p:nvSpPr>
        <p:spPr>
          <a:xfrm rot="-9242495">
            <a:off x="6474995" y="3410895"/>
            <a:ext cx="3337681" cy="2727310"/>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3"/>
          <p:cNvSpPr txBox="1"/>
          <p:nvPr>
            <p:ph type="title"/>
          </p:nvPr>
        </p:nvSpPr>
        <p:spPr>
          <a:xfrm>
            <a:off x="720000" y="540000"/>
            <a:ext cx="61302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2800"/>
              <a:buNone/>
              <a:defRPr>
                <a:latin typeface="Montserrat Medium"/>
                <a:ea typeface="Montserrat Medium"/>
                <a:cs typeface="Montserrat Medium"/>
                <a:sym typeface="Montserrat Medium"/>
              </a:defRPr>
            </a:lvl2pPr>
            <a:lvl3pPr lvl="2">
              <a:spcBef>
                <a:spcPts val="0"/>
              </a:spcBef>
              <a:spcAft>
                <a:spcPts val="0"/>
              </a:spcAft>
              <a:buSzPts val="2800"/>
              <a:buNone/>
              <a:defRPr>
                <a:latin typeface="Montserrat Medium"/>
                <a:ea typeface="Montserrat Medium"/>
                <a:cs typeface="Montserrat Medium"/>
                <a:sym typeface="Montserrat Medium"/>
              </a:defRPr>
            </a:lvl3pPr>
            <a:lvl4pPr lvl="3">
              <a:spcBef>
                <a:spcPts val="0"/>
              </a:spcBef>
              <a:spcAft>
                <a:spcPts val="0"/>
              </a:spcAft>
              <a:buSzPts val="2800"/>
              <a:buNone/>
              <a:defRPr>
                <a:latin typeface="Montserrat Medium"/>
                <a:ea typeface="Montserrat Medium"/>
                <a:cs typeface="Montserrat Medium"/>
                <a:sym typeface="Montserrat Medium"/>
              </a:defRPr>
            </a:lvl4pPr>
            <a:lvl5pPr lvl="4">
              <a:spcBef>
                <a:spcPts val="0"/>
              </a:spcBef>
              <a:spcAft>
                <a:spcPts val="0"/>
              </a:spcAft>
              <a:buSzPts val="2800"/>
              <a:buNone/>
              <a:defRPr>
                <a:latin typeface="Montserrat Medium"/>
                <a:ea typeface="Montserrat Medium"/>
                <a:cs typeface="Montserrat Medium"/>
                <a:sym typeface="Montserrat Medium"/>
              </a:defRPr>
            </a:lvl5pPr>
            <a:lvl6pPr lvl="5">
              <a:spcBef>
                <a:spcPts val="0"/>
              </a:spcBef>
              <a:spcAft>
                <a:spcPts val="0"/>
              </a:spcAft>
              <a:buSzPts val="2800"/>
              <a:buNone/>
              <a:defRPr>
                <a:latin typeface="Montserrat Medium"/>
                <a:ea typeface="Montserrat Medium"/>
                <a:cs typeface="Montserrat Medium"/>
                <a:sym typeface="Montserrat Medium"/>
              </a:defRPr>
            </a:lvl6pPr>
            <a:lvl7pPr lvl="6">
              <a:spcBef>
                <a:spcPts val="0"/>
              </a:spcBef>
              <a:spcAft>
                <a:spcPts val="0"/>
              </a:spcAft>
              <a:buSzPts val="2800"/>
              <a:buNone/>
              <a:defRPr>
                <a:latin typeface="Montserrat Medium"/>
                <a:ea typeface="Montserrat Medium"/>
                <a:cs typeface="Montserrat Medium"/>
                <a:sym typeface="Montserrat Medium"/>
              </a:defRPr>
            </a:lvl7pPr>
            <a:lvl8pPr lvl="7">
              <a:spcBef>
                <a:spcPts val="0"/>
              </a:spcBef>
              <a:spcAft>
                <a:spcPts val="0"/>
              </a:spcAft>
              <a:buSzPts val="2800"/>
              <a:buNone/>
              <a:defRPr>
                <a:latin typeface="Montserrat Medium"/>
                <a:ea typeface="Montserrat Medium"/>
                <a:cs typeface="Montserrat Medium"/>
                <a:sym typeface="Montserrat Medium"/>
              </a:defRPr>
            </a:lvl8pPr>
            <a:lvl9pPr lvl="8">
              <a:spcBef>
                <a:spcPts val="0"/>
              </a:spcBef>
              <a:spcAft>
                <a:spcPts val="0"/>
              </a:spcAft>
              <a:buSzPts val="2800"/>
              <a:buNone/>
              <a:defRPr>
                <a:latin typeface="Montserrat Medium"/>
                <a:ea typeface="Montserrat Medium"/>
                <a:cs typeface="Montserrat Medium"/>
                <a:sym typeface="Montserrat Medium"/>
              </a:defRPr>
            </a:lvl9pPr>
          </a:lstStyle>
          <a:p/>
        </p:txBody>
      </p:sp>
      <p:sp>
        <p:nvSpPr>
          <p:cNvPr id="1010" name="Google Shape;1010;p23"/>
          <p:cNvSpPr txBox="1"/>
          <p:nvPr>
            <p:ph idx="2" type="title"/>
          </p:nvPr>
        </p:nvSpPr>
        <p:spPr>
          <a:xfrm>
            <a:off x="720000" y="257175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11" name="Google Shape;1011;p23"/>
          <p:cNvSpPr txBox="1"/>
          <p:nvPr>
            <p:ph idx="1" type="subTitle"/>
          </p:nvPr>
        </p:nvSpPr>
        <p:spPr>
          <a:xfrm>
            <a:off x="711075" y="2992050"/>
            <a:ext cx="2557200" cy="665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2" name="Google Shape;1012;p23"/>
          <p:cNvSpPr txBox="1"/>
          <p:nvPr>
            <p:ph idx="3" type="title"/>
          </p:nvPr>
        </p:nvSpPr>
        <p:spPr>
          <a:xfrm>
            <a:off x="3374847" y="1486050"/>
            <a:ext cx="22830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13" name="Google Shape;1013;p23"/>
          <p:cNvSpPr txBox="1"/>
          <p:nvPr>
            <p:ph idx="4" type="subTitle"/>
          </p:nvPr>
        </p:nvSpPr>
        <p:spPr>
          <a:xfrm>
            <a:off x="3374847" y="1906350"/>
            <a:ext cx="2283000" cy="665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4" name="Google Shape;1014;p23"/>
          <p:cNvSpPr txBox="1"/>
          <p:nvPr>
            <p:ph idx="5" type="title"/>
          </p:nvPr>
        </p:nvSpPr>
        <p:spPr>
          <a:xfrm>
            <a:off x="6024600" y="2571750"/>
            <a:ext cx="22830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15" name="Google Shape;1015;p23"/>
          <p:cNvSpPr txBox="1"/>
          <p:nvPr>
            <p:ph idx="6" type="subTitle"/>
          </p:nvPr>
        </p:nvSpPr>
        <p:spPr>
          <a:xfrm>
            <a:off x="6024600" y="2992050"/>
            <a:ext cx="2283000" cy="665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6" name="Google Shape;1016;p23"/>
          <p:cNvSpPr/>
          <p:nvPr/>
        </p:nvSpPr>
        <p:spPr>
          <a:xfrm flipH="1" rot="-545359">
            <a:off x="-487501" y="-617033"/>
            <a:ext cx="1850124" cy="1833610"/>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3"/>
          <p:cNvSpPr/>
          <p:nvPr/>
        </p:nvSpPr>
        <p:spPr>
          <a:xfrm flipH="1" rot="-8433102">
            <a:off x="6760807" y="-1572872"/>
            <a:ext cx="3326368" cy="3228028"/>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8" name="Google Shape;1018;p23"/>
          <p:cNvGrpSpPr/>
          <p:nvPr/>
        </p:nvGrpSpPr>
        <p:grpSpPr>
          <a:xfrm flipH="1" rot="2292518">
            <a:off x="7868724" y="-770589"/>
            <a:ext cx="1713291" cy="1515791"/>
            <a:chOff x="1749700" y="889800"/>
            <a:chExt cx="4276500" cy="3783525"/>
          </a:xfrm>
        </p:grpSpPr>
        <p:sp>
          <p:nvSpPr>
            <p:cNvPr id="1019" name="Google Shape;1019;p23"/>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3"/>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3"/>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3"/>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3"/>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3"/>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3"/>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3"/>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3"/>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3"/>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3"/>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3"/>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3"/>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3"/>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3"/>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3"/>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3"/>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3"/>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3"/>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3"/>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3"/>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3"/>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3"/>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3"/>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3"/>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3"/>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3"/>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3"/>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3"/>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3"/>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3"/>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3"/>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3"/>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3"/>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3"/>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3"/>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3"/>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3"/>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3"/>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3"/>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3"/>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3"/>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3"/>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8" name="Google Shape;1068;p23"/>
          <p:cNvSpPr/>
          <p:nvPr/>
        </p:nvSpPr>
        <p:spPr>
          <a:xfrm flipH="1" rot="1445067">
            <a:off x="-317593" y="-660938"/>
            <a:ext cx="1510304" cy="192140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3"/>
          <p:cNvSpPr/>
          <p:nvPr/>
        </p:nvSpPr>
        <p:spPr>
          <a:xfrm rot="9844052">
            <a:off x="-679164" y="2596166"/>
            <a:ext cx="3451292" cy="334925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3"/>
          <p:cNvSpPr/>
          <p:nvPr/>
        </p:nvSpPr>
        <p:spPr>
          <a:xfrm rot="-2700000">
            <a:off x="-194462" y="3657465"/>
            <a:ext cx="2953607" cy="342376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1" name="Google Shape;1071;p23"/>
          <p:cNvGrpSpPr/>
          <p:nvPr/>
        </p:nvGrpSpPr>
        <p:grpSpPr>
          <a:xfrm rot="2527925">
            <a:off x="7742612" y="4004575"/>
            <a:ext cx="953065" cy="1197848"/>
            <a:chOff x="8112943" y="2396104"/>
            <a:chExt cx="1237384" cy="1555190"/>
          </a:xfrm>
        </p:grpSpPr>
        <p:sp>
          <p:nvSpPr>
            <p:cNvPr id="1072" name="Google Shape;1072;p23"/>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3"/>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0_1">
    <p:spTree>
      <p:nvGrpSpPr>
        <p:cNvPr id="1074" name="Shape 1074"/>
        <p:cNvGrpSpPr/>
        <p:nvPr/>
      </p:nvGrpSpPr>
      <p:grpSpPr>
        <a:xfrm>
          <a:off x="0" y="0"/>
          <a:ext cx="0" cy="0"/>
          <a:chOff x="0" y="0"/>
          <a:chExt cx="0" cy="0"/>
        </a:xfrm>
      </p:grpSpPr>
      <p:sp>
        <p:nvSpPr>
          <p:cNvPr id="1075" name="Google Shape;1075;p24"/>
          <p:cNvSpPr txBox="1"/>
          <p:nvPr>
            <p:ph type="title"/>
          </p:nvPr>
        </p:nvSpPr>
        <p:spPr>
          <a:xfrm>
            <a:off x="720000" y="540134"/>
            <a:ext cx="43683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atin typeface="Montserrat Medium"/>
                <a:ea typeface="Montserrat Medium"/>
                <a:cs typeface="Montserrat Medium"/>
                <a:sym typeface="Montserrat Medium"/>
              </a:defRPr>
            </a:lvl2pPr>
            <a:lvl3pPr lvl="2" rtl="0">
              <a:spcBef>
                <a:spcPts val="0"/>
              </a:spcBef>
              <a:spcAft>
                <a:spcPts val="0"/>
              </a:spcAft>
              <a:buSzPts val="2800"/>
              <a:buNone/>
              <a:defRPr>
                <a:latin typeface="Montserrat Medium"/>
                <a:ea typeface="Montserrat Medium"/>
                <a:cs typeface="Montserrat Medium"/>
                <a:sym typeface="Montserrat Medium"/>
              </a:defRPr>
            </a:lvl3pPr>
            <a:lvl4pPr lvl="3" rtl="0">
              <a:spcBef>
                <a:spcPts val="0"/>
              </a:spcBef>
              <a:spcAft>
                <a:spcPts val="0"/>
              </a:spcAft>
              <a:buSzPts val="2800"/>
              <a:buNone/>
              <a:defRPr>
                <a:latin typeface="Montserrat Medium"/>
                <a:ea typeface="Montserrat Medium"/>
                <a:cs typeface="Montserrat Medium"/>
                <a:sym typeface="Montserrat Medium"/>
              </a:defRPr>
            </a:lvl4pPr>
            <a:lvl5pPr lvl="4" rtl="0">
              <a:spcBef>
                <a:spcPts val="0"/>
              </a:spcBef>
              <a:spcAft>
                <a:spcPts val="0"/>
              </a:spcAft>
              <a:buSzPts val="2800"/>
              <a:buNone/>
              <a:defRPr>
                <a:latin typeface="Montserrat Medium"/>
                <a:ea typeface="Montserrat Medium"/>
                <a:cs typeface="Montserrat Medium"/>
                <a:sym typeface="Montserrat Medium"/>
              </a:defRPr>
            </a:lvl5pPr>
            <a:lvl6pPr lvl="5" rtl="0">
              <a:spcBef>
                <a:spcPts val="0"/>
              </a:spcBef>
              <a:spcAft>
                <a:spcPts val="0"/>
              </a:spcAft>
              <a:buSzPts val="2800"/>
              <a:buNone/>
              <a:defRPr>
                <a:latin typeface="Montserrat Medium"/>
                <a:ea typeface="Montserrat Medium"/>
                <a:cs typeface="Montserrat Medium"/>
                <a:sym typeface="Montserrat Medium"/>
              </a:defRPr>
            </a:lvl6pPr>
            <a:lvl7pPr lvl="6" rtl="0">
              <a:spcBef>
                <a:spcPts val="0"/>
              </a:spcBef>
              <a:spcAft>
                <a:spcPts val="0"/>
              </a:spcAft>
              <a:buSzPts val="2800"/>
              <a:buNone/>
              <a:defRPr>
                <a:latin typeface="Montserrat Medium"/>
                <a:ea typeface="Montserrat Medium"/>
                <a:cs typeface="Montserrat Medium"/>
                <a:sym typeface="Montserrat Medium"/>
              </a:defRPr>
            </a:lvl7pPr>
            <a:lvl8pPr lvl="7" rtl="0">
              <a:spcBef>
                <a:spcPts val="0"/>
              </a:spcBef>
              <a:spcAft>
                <a:spcPts val="0"/>
              </a:spcAft>
              <a:buSzPts val="2800"/>
              <a:buNone/>
              <a:defRPr>
                <a:latin typeface="Montserrat Medium"/>
                <a:ea typeface="Montserrat Medium"/>
                <a:cs typeface="Montserrat Medium"/>
                <a:sym typeface="Montserrat Medium"/>
              </a:defRPr>
            </a:lvl8pPr>
            <a:lvl9pPr lvl="8" rtl="0">
              <a:spcBef>
                <a:spcPts val="0"/>
              </a:spcBef>
              <a:spcAft>
                <a:spcPts val="0"/>
              </a:spcAft>
              <a:buSzPts val="2800"/>
              <a:buNone/>
              <a:defRPr>
                <a:latin typeface="Montserrat Medium"/>
                <a:ea typeface="Montserrat Medium"/>
                <a:cs typeface="Montserrat Medium"/>
                <a:sym typeface="Montserrat Medium"/>
              </a:defRPr>
            </a:lvl9pPr>
          </a:lstStyle>
          <a:p/>
        </p:txBody>
      </p:sp>
      <p:sp>
        <p:nvSpPr>
          <p:cNvPr id="1076" name="Google Shape;1076;p24"/>
          <p:cNvSpPr/>
          <p:nvPr/>
        </p:nvSpPr>
        <p:spPr>
          <a:xfrm rot="-3963006">
            <a:off x="-424070" y="4102358"/>
            <a:ext cx="2602223" cy="301539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4"/>
          <p:cNvSpPr/>
          <p:nvPr/>
        </p:nvSpPr>
        <p:spPr>
          <a:xfrm flipH="1">
            <a:off x="7778219" y="-543700"/>
            <a:ext cx="2501081" cy="204370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8" name="Google Shape;1078;p24"/>
          <p:cNvGrpSpPr/>
          <p:nvPr/>
        </p:nvGrpSpPr>
        <p:grpSpPr>
          <a:xfrm flipH="1" rot="-7797637">
            <a:off x="-300867" y="4422834"/>
            <a:ext cx="1821102" cy="1611174"/>
            <a:chOff x="1749700" y="889800"/>
            <a:chExt cx="4276500" cy="3783525"/>
          </a:xfrm>
        </p:grpSpPr>
        <p:sp>
          <p:nvSpPr>
            <p:cNvPr id="1079" name="Google Shape;1079;p2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24"/>
          <p:cNvSpPr/>
          <p:nvPr/>
        </p:nvSpPr>
        <p:spPr>
          <a:xfrm flipH="1" rot="-3954126">
            <a:off x="7871842" y="-998273"/>
            <a:ext cx="2007513" cy="2553948"/>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4"/>
          <p:cNvSpPr/>
          <p:nvPr/>
        </p:nvSpPr>
        <p:spPr>
          <a:xfrm rot="5901711">
            <a:off x="7523485" y="3511648"/>
            <a:ext cx="2446656" cy="2564946"/>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4"/>
          <p:cNvSpPr/>
          <p:nvPr/>
        </p:nvSpPr>
        <p:spPr>
          <a:xfrm rot="6619854">
            <a:off x="7516341" y="4193760"/>
            <a:ext cx="2222563" cy="1200696"/>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4"/>
          <p:cNvSpPr txBox="1"/>
          <p:nvPr>
            <p:ph idx="2" type="title"/>
          </p:nvPr>
        </p:nvSpPr>
        <p:spPr>
          <a:xfrm>
            <a:off x="2288538" y="1817575"/>
            <a:ext cx="2148300" cy="4176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132" name="Google Shape;1132;p24"/>
          <p:cNvSpPr txBox="1"/>
          <p:nvPr>
            <p:ph idx="1" type="subTitle"/>
          </p:nvPr>
        </p:nvSpPr>
        <p:spPr>
          <a:xfrm>
            <a:off x="2288538" y="2235173"/>
            <a:ext cx="2148300" cy="6924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3" name="Google Shape;1133;p24"/>
          <p:cNvSpPr txBox="1"/>
          <p:nvPr>
            <p:ph idx="3" type="title"/>
          </p:nvPr>
        </p:nvSpPr>
        <p:spPr>
          <a:xfrm>
            <a:off x="4707125" y="1817575"/>
            <a:ext cx="2148300" cy="417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134" name="Google Shape;1134;p24"/>
          <p:cNvSpPr txBox="1"/>
          <p:nvPr>
            <p:ph idx="4" type="subTitle"/>
          </p:nvPr>
        </p:nvSpPr>
        <p:spPr>
          <a:xfrm>
            <a:off x="4707125" y="2235173"/>
            <a:ext cx="2148300" cy="692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5" name="Google Shape;1135;p24"/>
          <p:cNvSpPr txBox="1"/>
          <p:nvPr>
            <p:ph idx="5" type="title"/>
          </p:nvPr>
        </p:nvSpPr>
        <p:spPr>
          <a:xfrm>
            <a:off x="2288538" y="3152055"/>
            <a:ext cx="2148300" cy="4176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136" name="Google Shape;1136;p24"/>
          <p:cNvSpPr txBox="1"/>
          <p:nvPr>
            <p:ph idx="6" type="subTitle"/>
          </p:nvPr>
        </p:nvSpPr>
        <p:spPr>
          <a:xfrm>
            <a:off x="2288538" y="3562479"/>
            <a:ext cx="2148300" cy="6924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7" name="Google Shape;1137;p24"/>
          <p:cNvSpPr txBox="1"/>
          <p:nvPr>
            <p:ph idx="7" type="title"/>
          </p:nvPr>
        </p:nvSpPr>
        <p:spPr>
          <a:xfrm>
            <a:off x="4707125" y="3152055"/>
            <a:ext cx="2148300" cy="417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138" name="Google Shape;1138;p24"/>
          <p:cNvSpPr txBox="1"/>
          <p:nvPr>
            <p:ph idx="8" type="subTitle"/>
          </p:nvPr>
        </p:nvSpPr>
        <p:spPr>
          <a:xfrm>
            <a:off x="4707125" y="3562479"/>
            <a:ext cx="2148300" cy="692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7">
    <p:spTree>
      <p:nvGrpSpPr>
        <p:cNvPr id="1139" name="Shape 1139"/>
        <p:cNvGrpSpPr/>
        <p:nvPr/>
      </p:nvGrpSpPr>
      <p:grpSpPr>
        <a:xfrm>
          <a:off x="0" y="0"/>
          <a:ext cx="0" cy="0"/>
          <a:chOff x="0" y="0"/>
          <a:chExt cx="0" cy="0"/>
        </a:xfrm>
      </p:grpSpPr>
      <p:sp>
        <p:nvSpPr>
          <p:cNvPr id="1140" name="Google Shape;1140;p25"/>
          <p:cNvSpPr txBox="1"/>
          <p:nvPr>
            <p:ph hasCustomPrompt="1" type="title"/>
          </p:nvPr>
        </p:nvSpPr>
        <p:spPr>
          <a:xfrm>
            <a:off x="6503400" y="1265675"/>
            <a:ext cx="1920600" cy="1142400"/>
          </a:xfrm>
          <a:prstGeom prst="rect">
            <a:avLst/>
          </a:prstGeom>
        </p:spPr>
        <p:txBody>
          <a:bodyPr anchorCtr="0" anchor="b" bIns="91425" lIns="91425" spcFirstLastPara="1" rIns="91425" wrap="square" tIns="91425">
            <a:normAutofit/>
          </a:bodyPr>
          <a:lstStyle>
            <a:lvl1pPr lvl="0" rtl="0" algn="r">
              <a:spcBef>
                <a:spcPts val="0"/>
              </a:spcBef>
              <a:spcAft>
                <a:spcPts val="0"/>
              </a:spcAft>
              <a:buClr>
                <a:schemeClr val="lt2"/>
              </a:buClr>
              <a:buSzPts val="3500"/>
              <a:buFont typeface="Merriweather"/>
              <a:buNone/>
              <a:defRPr sz="8000">
                <a:solidFill>
                  <a:schemeClr val="lt2"/>
                </a:solidFill>
                <a:latin typeface="Merriweather"/>
                <a:ea typeface="Merriweather"/>
                <a:cs typeface="Merriweather"/>
                <a:sym typeface="Merriweather"/>
              </a:defRPr>
            </a:lvl1pPr>
            <a:lvl2pPr lvl="1" rtl="0" algn="r">
              <a:spcBef>
                <a:spcPts val="0"/>
              </a:spcBef>
              <a:spcAft>
                <a:spcPts val="0"/>
              </a:spcAft>
              <a:buSzPts val="3500"/>
              <a:buNone/>
              <a:defRPr sz="3500"/>
            </a:lvl2pPr>
            <a:lvl3pPr lvl="2" rtl="0" algn="r">
              <a:spcBef>
                <a:spcPts val="0"/>
              </a:spcBef>
              <a:spcAft>
                <a:spcPts val="0"/>
              </a:spcAft>
              <a:buSzPts val="3500"/>
              <a:buNone/>
              <a:defRPr sz="3500"/>
            </a:lvl3pPr>
            <a:lvl4pPr lvl="3" rtl="0" algn="r">
              <a:spcBef>
                <a:spcPts val="0"/>
              </a:spcBef>
              <a:spcAft>
                <a:spcPts val="0"/>
              </a:spcAft>
              <a:buSzPts val="3500"/>
              <a:buNone/>
              <a:defRPr sz="3500"/>
            </a:lvl4pPr>
            <a:lvl5pPr lvl="4" rtl="0" algn="r">
              <a:spcBef>
                <a:spcPts val="0"/>
              </a:spcBef>
              <a:spcAft>
                <a:spcPts val="0"/>
              </a:spcAft>
              <a:buSzPts val="3500"/>
              <a:buNone/>
              <a:defRPr sz="3500"/>
            </a:lvl5pPr>
            <a:lvl6pPr lvl="5" rtl="0" algn="r">
              <a:spcBef>
                <a:spcPts val="0"/>
              </a:spcBef>
              <a:spcAft>
                <a:spcPts val="0"/>
              </a:spcAft>
              <a:buSzPts val="3500"/>
              <a:buNone/>
              <a:defRPr sz="3500"/>
            </a:lvl6pPr>
            <a:lvl7pPr lvl="6" rtl="0" algn="r">
              <a:spcBef>
                <a:spcPts val="0"/>
              </a:spcBef>
              <a:spcAft>
                <a:spcPts val="0"/>
              </a:spcAft>
              <a:buSzPts val="3500"/>
              <a:buNone/>
              <a:defRPr sz="3500"/>
            </a:lvl7pPr>
            <a:lvl8pPr lvl="7" rtl="0" algn="r">
              <a:spcBef>
                <a:spcPts val="0"/>
              </a:spcBef>
              <a:spcAft>
                <a:spcPts val="0"/>
              </a:spcAft>
              <a:buSzPts val="3500"/>
              <a:buNone/>
              <a:defRPr sz="3500"/>
            </a:lvl8pPr>
            <a:lvl9pPr lvl="8" rtl="0" algn="r">
              <a:spcBef>
                <a:spcPts val="0"/>
              </a:spcBef>
              <a:spcAft>
                <a:spcPts val="0"/>
              </a:spcAft>
              <a:buSzPts val="3500"/>
              <a:buNone/>
              <a:defRPr sz="3500"/>
            </a:lvl9pPr>
          </a:lstStyle>
          <a:p>
            <a:r>
              <a:t>xx%</a:t>
            </a:r>
          </a:p>
        </p:txBody>
      </p:sp>
      <p:sp>
        <p:nvSpPr>
          <p:cNvPr id="1141" name="Google Shape;1141;p25"/>
          <p:cNvSpPr txBox="1"/>
          <p:nvPr>
            <p:ph idx="2" type="title"/>
          </p:nvPr>
        </p:nvSpPr>
        <p:spPr>
          <a:xfrm>
            <a:off x="5439600" y="2339375"/>
            <a:ext cx="2984400" cy="5727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3000"/>
              <a:buFont typeface="Merriweather"/>
              <a:buNone/>
              <a:defRPr sz="3000">
                <a:latin typeface="Merriweather"/>
                <a:ea typeface="Merriweather"/>
                <a:cs typeface="Merriweather"/>
                <a:sym typeface="Merriweather"/>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1142" name="Google Shape;1142;p25"/>
          <p:cNvSpPr txBox="1"/>
          <p:nvPr>
            <p:ph idx="1" type="subTitle"/>
          </p:nvPr>
        </p:nvSpPr>
        <p:spPr>
          <a:xfrm>
            <a:off x="5740975" y="2912075"/>
            <a:ext cx="2682900" cy="6501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143" name="Google Shape;1143;p25"/>
          <p:cNvSpPr/>
          <p:nvPr/>
        </p:nvSpPr>
        <p:spPr>
          <a:xfrm flipH="1" rot="-5779059">
            <a:off x="6768990" y="-1841165"/>
            <a:ext cx="2602199" cy="301527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5"/>
          <p:cNvSpPr/>
          <p:nvPr/>
        </p:nvSpPr>
        <p:spPr>
          <a:xfrm rot="7348272">
            <a:off x="6852422" y="3625442"/>
            <a:ext cx="2879387" cy="2853719"/>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5" name="Google Shape;1145;p25"/>
          <p:cNvGrpSpPr/>
          <p:nvPr/>
        </p:nvGrpSpPr>
        <p:grpSpPr>
          <a:xfrm rot="9345223">
            <a:off x="5893316" y="4446582"/>
            <a:ext cx="1928623" cy="1706300"/>
            <a:chOff x="1749700" y="889800"/>
            <a:chExt cx="4276500" cy="3783525"/>
          </a:xfrm>
        </p:grpSpPr>
        <p:sp>
          <p:nvSpPr>
            <p:cNvPr id="1146" name="Google Shape;1146;p25"/>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5"/>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5"/>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5"/>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5"/>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5"/>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5"/>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5"/>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5"/>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5"/>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5"/>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5"/>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5"/>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5"/>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5"/>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5"/>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5"/>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5"/>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5"/>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5"/>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5"/>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5"/>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5"/>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5"/>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5"/>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5"/>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5"/>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5"/>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5"/>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5"/>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5"/>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5"/>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5"/>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5"/>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5"/>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5"/>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5"/>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5"/>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5"/>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5"/>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5"/>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5"/>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5"/>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5"/>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5"/>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5"/>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5"/>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5"/>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5"/>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5" name="Google Shape;1195;p25"/>
          <p:cNvSpPr/>
          <p:nvPr/>
        </p:nvSpPr>
        <p:spPr>
          <a:xfrm rot="-4707170">
            <a:off x="-435950" y="-799769"/>
            <a:ext cx="2761607" cy="267954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25"/>
          <p:cNvGrpSpPr/>
          <p:nvPr/>
        </p:nvGrpSpPr>
        <p:grpSpPr>
          <a:xfrm rot="-5564517">
            <a:off x="294428" y="4002626"/>
            <a:ext cx="851160" cy="1354719"/>
            <a:chOff x="2665800" y="994925"/>
            <a:chExt cx="2326725" cy="3703250"/>
          </a:xfrm>
        </p:grpSpPr>
        <p:sp>
          <p:nvSpPr>
            <p:cNvPr id="1197" name="Google Shape;1197;p25"/>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5"/>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9" name="Google Shape;1199;p25"/>
          <p:cNvSpPr/>
          <p:nvPr/>
        </p:nvSpPr>
        <p:spPr>
          <a:xfrm rot="7062516">
            <a:off x="7651181" y="-721065"/>
            <a:ext cx="1545631" cy="1966344"/>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1200" name="Shape 1200"/>
        <p:cNvGrpSpPr/>
        <p:nvPr/>
      </p:nvGrpSpPr>
      <p:grpSpPr>
        <a:xfrm>
          <a:off x="0" y="0"/>
          <a:ext cx="0" cy="0"/>
          <a:chOff x="0" y="0"/>
          <a:chExt cx="0" cy="0"/>
        </a:xfrm>
      </p:grpSpPr>
      <p:sp>
        <p:nvSpPr>
          <p:cNvPr id="1201" name="Google Shape;1201;p26"/>
          <p:cNvSpPr/>
          <p:nvPr/>
        </p:nvSpPr>
        <p:spPr>
          <a:xfrm rot="4142348">
            <a:off x="-664432" y="3627548"/>
            <a:ext cx="2727523" cy="222846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6"/>
          <p:cNvSpPr txBox="1"/>
          <p:nvPr>
            <p:ph type="title"/>
          </p:nvPr>
        </p:nvSpPr>
        <p:spPr>
          <a:xfrm>
            <a:off x="1831950" y="1590450"/>
            <a:ext cx="5480100" cy="13614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6500"/>
              <a:buFont typeface="Merriweather"/>
              <a:buNone/>
              <a:defRPr b="1" sz="8500">
                <a:latin typeface="Merriweather"/>
                <a:ea typeface="Merriweather"/>
                <a:cs typeface="Merriweather"/>
                <a:sym typeface="Merriweather"/>
              </a:defRPr>
            </a:lvl1pPr>
            <a:lvl2pPr lvl="1" rtl="0" algn="ctr">
              <a:spcBef>
                <a:spcPts val="0"/>
              </a:spcBef>
              <a:spcAft>
                <a:spcPts val="0"/>
              </a:spcAft>
              <a:buSzPts val="6500"/>
              <a:buFont typeface="Merriweather"/>
              <a:buNone/>
              <a:defRPr b="1" sz="6500">
                <a:latin typeface="Merriweather"/>
                <a:ea typeface="Merriweather"/>
                <a:cs typeface="Merriweather"/>
                <a:sym typeface="Merriweather"/>
              </a:defRPr>
            </a:lvl2pPr>
            <a:lvl3pPr lvl="2" rtl="0" algn="ctr">
              <a:spcBef>
                <a:spcPts val="0"/>
              </a:spcBef>
              <a:spcAft>
                <a:spcPts val="0"/>
              </a:spcAft>
              <a:buSzPts val="6500"/>
              <a:buFont typeface="Merriweather"/>
              <a:buNone/>
              <a:defRPr b="1" sz="6500">
                <a:latin typeface="Merriweather"/>
                <a:ea typeface="Merriweather"/>
                <a:cs typeface="Merriweather"/>
                <a:sym typeface="Merriweather"/>
              </a:defRPr>
            </a:lvl3pPr>
            <a:lvl4pPr lvl="3" rtl="0" algn="ctr">
              <a:spcBef>
                <a:spcPts val="0"/>
              </a:spcBef>
              <a:spcAft>
                <a:spcPts val="0"/>
              </a:spcAft>
              <a:buSzPts val="6500"/>
              <a:buFont typeface="Merriweather"/>
              <a:buNone/>
              <a:defRPr b="1" sz="6500">
                <a:latin typeface="Merriweather"/>
                <a:ea typeface="Merriweather"/>
                <a:cs typeface="Merriweather"/>
                <a:sym typeface="Merriweather"/>
              </a:defRPr>
            </a:lvl4pPr>
            <a:lvl5pPr lvl="4" rtl="0" algn="ctr">
              <a:spcBef>
                <a:spcPts val="0"/>
              </a:spcBef>
              <a:spcAft>
                <a:spcPts val="0"/>
              </a:spcAft>
              <a:buSzPts val="6500"/>
              <a:buFont typeface="Merriweather"/>
              <a:buNone/>
              <a:defRPr b="1" sz="6500">
                <a:latin typeface="Merriweather"/>
                <a:ea typeface="Merriweather"/>
                <a:cs typeface="Merriweather"/>
                <a:sym typeface="Merriweather"/>
              </a:defRPr>
            </a:lvl5pPr>
            <a:lvl6pPr lvl="5" rtl="0" algn="ctr">
              <a:spcBef>
                <a:spcPts val="0"/>
              </a:spcBef>
              <a:spcAft>
                <a:spcPts val="0"/>
              </a:spcAft>
              <a:buSzPts val="6500"/>
              <a:buFont typeface="Merriweather"/>
              <a:buNone/>
              <a:defRPr b="1" sz="6500">
                <a:latin typeface="Merriweather"/>
                <a:ea typeface="Merriweather"/>
                <a:cs typeface="Merriweather"/>
                <a:sym typeface="Merriweather"/>
              </a:defRPr>
            </a:lvl6pPr>
            <a:lvl7pPr lvl="6" rtl="0" algn="ctr">
              <a:spcBef>
                <a:spcPts val="0"/>
              </a:spcBef>
              <a:spcAft>
                <a:spcPts val="0"/>
              </a:spcAft>
              <a:buSzPts val="6500"/>
              <a:buFont typeface="Merriweather"/>
              <a:buNone/>
              <a:defRPr b="1" sz="6500">
                <a:latin typeface="Merriweather"/>
                <a:ea typeface="Merriweather"/>
                <a:cs typeface="Merriweather"/>
                <a:sym typeface="Merriweather"/>
              </a:defRPr>
            </a:lvl7pPr>
            <a:lvl8pPr lvl="7" rtl="0" algn="ctr">
              <a:spcBef>
                <a:spcPts val="0"/>
              </a:spcBef>
              <a:spcAft>
                <a:spcPts val="0"/>
              </a:spcAft>
              <a:buSzPts val="6500"/>
              <a:buFont typeface="Merriweather"/>
              <a:buNone/>
              <a:defRPr b="1" sz="6500">
                <a:latin typeface="Merriweather"/>
                <a:ea typeface="Merriweather"/>
                <a:cs typeface="Merriweather"/>
                <a:sym typeface="Merriweather"/>
              </a:defRPr>
            </a:lvl8pPr>
            <a:lvl9pPr lvl="8" rtl="0" algn="ctr">
              <a:spcBef>
                <a:spcPts val="0"/>
              </a:spcBef>
              <a:spcAft>
                <a:spcPts val="0"/>
              </a:spcAft>
              <a:buSzPts val="6500"/>
              <a:buFont typeface="Merriweather"/>
              <a:buNone/>
              <a:defRPr b="1" sz="6500">
                <a:latin typeface="Merriweather"/>
                <a:ea typeface="Merriweather"/>
                <a:cs typeface="Merriweather"/>
                <a:sym typeface="Merriweather"/>
              </a:defRPr>
            </a:lvl9pPr>
          </a:lstStyle>
          <a:p/>
        </p:txBody>
      </p:sp>
      <p:sp>
        <p:nvSpPr>
          <p:cNvPr id="1203" name="Google Shape;1203;p26"/>
          <p:cNvSpPr txBox="1"/>
          <p:nvPr>
            <p:ph idx="1" type="subTitle"/>
          </p:nvPr>
        </p:nvSpPr>
        <p:spPr>
          <a:xfrm>
            <a:off x="2060100" y="2951850"/>
            <a:ext cx="5023800" cy="601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204" name="Google Shape;1204;p26"/>
          <p:cNvGrpSpPr/>
          <p:nvPr/>
        </p:nvGrpSpPr>
        <p:grpSpPr>
          <a:xfrm rot="500479">
            <a:off x="-100628" y="3801298"/>
            <a:ext cx="1886650" cy="1669166"/>
            <a:chOff x="1749700" y="889800"/>
            <a:chExt cx="4276500" cy="3783525"/>
          </a:xfrm>
        </p:grpSpPr>
        <p:sp>
          <p:nvSpPr>
            <p:cNvPr id="1205" name="Google Shape;1205;p26"/>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6"/>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6"/>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6"/>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6"/>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6"/>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6"/>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6"/>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6"/>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6"/>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6"/>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6"/>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6"/>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6"/>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6"/>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6"/>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6"/>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6"/>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6"/>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6"/>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6"/>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6"/>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6"/>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6"/>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6"/>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6"/>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6"/>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6"/>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6"/>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6"/>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6"/>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6"/>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6"/>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6"/>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6"/>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6"/>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6"/>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6"/>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6"/>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6"/>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6"/>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6"/>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6"/>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6"/>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6"/>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6"/>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4" name="Google Shape;1254;p26"/>
          <p:cNvSpPr/>
          <p:nvPr/>
        </p:nvSpPr>
        <p:spPr>
          <a:xfrm>
            <a:off x="6808164" y="-245894"/>
            <a:ext cx="3193865" cy="172539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6"/>
          <p:cNvSpPr/>
          <p:nvPr/>
        </p:nvSpPr>
        <p:spPr>
          <a:xfrm rot="6501944">
            <a:off x="161204" y="-2047474"/>
            <a:ext cx="3292709" cy="381551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6"/>
          <p:cNvSpPr/>
          <p:nvPr/>
        </p:nvSpPr>
        <p:spPr>
          <a:xfrm flipH="1">
            <a:off x="6808185" y="3692603"/>
            <a:ext cx="2874141" cy="2253974"/>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6"/>
          <p:cNvSpPr/>
          <p:nvPr/>
        </p:nvSpPr>
        <p:spPr>
          <a:xfrm flipH="1" rot="-750160">
            <a:off x="5959216" y="4433332"/>
            <a:ext cx="4126400" cy="1079377"/>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8" name="Google Shape;1258;p26"/>
          <p:cNvGrpSpPr/>
          <p:nvPr/>
        </p:nvGrpSpPr>
        <p:grpSpPr>
          <a:xfrm>
            <a:off x="8036343" y="2263054"/>
            <a:ext cx="1237384" cy="1555190"/>
            <a:chOff x="8112943" y="2396104"/>
            <a:chExt cx="1237384" cy="1555190"/>
          </a:xfrm>
        </p:grpSpPr>
        <p:sp>
          <p:nvSpPr>
            <p:cNvPr id="1259" name="Google Shape;1259;p26"/>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6"/>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
    <p:bg>
      <p:bgPr>
        <a:solidFill>
          <a:schemeClr val="lt1"/>
        </a:solidFill>
      </p:bgPr>
    </p:bg>
    <p:spTree>
      <p:nvGrpSpPr>
        <p:cNvPr id="1261" name="Shape 1261"/>
        <p:cNvGrpSpPr/>
        <p:nvPr/>
      </p:nvGrpSpPr>
      <p:grpSpPr>
        <a:xfrm>
          <a:off x="0" y="0"/>
          <a:ext cx="0" cy="0"/>
          <a:chOff x="0" y="0"/>
          <a:chExt cx="0" cy="0"/>
        </a:xfrm>
      </p:grpSpPr>
      <p:sp>
        <p:nvSpPr>
          <p:cNvPr id="1262" name="Google Shape;1262;p27"/>
          <p:cNvSpPr/>
          <p:nvPr/>
        </p:nvSpPr>
        <p:spPr>
          <a:xfrm rot="-5400000">
            <a:off x="-901264" y="3795522"/>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7"/>
          <p:cNvSpPr txBox="1"/>
          <p:nvPr>
            <p:ph type="title"/>
          </p:nvPr>
        </p:nvSpPr>
        <p:spPr>
          <a:xfrm>
            <a:off x="720000" y="540000"/>
            <a:ext cx="3775800" cy="1127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3000"/>
              <a:buFont typeface="Merriweather"/>
              <a:buNone/>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
        <p:nvSpPr>
          <p:cNvPr id="1264" name="Google Shape;1264;p27"/>
          <p:cNvSpPr/>
          <p:nvPr/>
        </p:nvSpPr>
        <p:spPr>
          <a:xfrm rot="781455">
            <a:off x="7286198" y="-474968"/>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5" name="Google Shape;1265;p27"/>
          <p:cNvGrpSpPr/>
          <p:nvPr/>
        </p:nvGrpSpPr>
        <p:grpSpPr>
          <a:xfrm rot="-6325921">
            <a:off x="338735" y="4154385"/>
            <a:ext cx="898880" cy="1430670"/>
            <a:chOff x="2665800" y="994925"/>
            <a:chExt cx="2326725" cy="3703250"/>
          </a:xfrm>
        </p:grpSpPr>
        <p:sp>
          <p:nvSpPr>
            <p:cNvPr id="1266" name="Google Shape;1266;p27"/>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7"/>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8" name="Google Shape;1268;p27"/>
          <p:cNvGrpSpPr/>
          <p:nvPr/>
        </p:nvGrpSpPr>
        <p:grpSpPr>
          <a:xfrm rot="-1013057">
            <a:off x="8083784" y="-593889"/>
            <a:ext cx="2003967" cy="1772959"/>
            <a:chOff x="1749700" y="889800"/>
            <a:chExt cx="4276500" cy="3783525"/>
          </a:xfrm>
        </p:grpSpPr>
        <p:sp>
          <p:nvSpPr>
            <p:cNvPr id="1269" name="Google Shape;1269;p2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8" name="Google Shape;1318;p27"/>
          <p:cNvSpPr/>
          <p:nvPr/>
        </p:nvSpPr>
        <p:spPr>
          <a:xfrm rot="6175187">
            <a:off x="6800051" y="313794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7"/>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1320" name="Shape 1320"/>
        <p:cNvGrpSpPr/>
        <p:nvPr/>
      </p:nvGrpSpPr>
      <p:grpSpPr>
        <a:xfrm>
          <a:off x="0" y="0"/>
          <a:ext cx="0" cy="0"/>
          <a:chOff x="0" y="0"/>
          <a:chExt cx="0" cy="0"/>
        </a:xfrm>
      </p:grpSpPr>
      <p:sp>
        <p:nvSpPr>
          <p:cNvPr id="1321" name="Google Shape;1321;p28"/>
          <p:cNvSpPr txBox="1"/>
          <p:nvPr>
            <p:ph type="title"/>
          </p:nvPr>
        </p:nvSpPr>
        <p:spPr>
          <a:xfrm>
            <a:off x="720000" y="540000"/>
            <a:ext cx="6130200" cy="641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Montserrat Medium"/>
                <a:ea typeface="Montserrat Medium"/>
                <a:cs typeface="Montserrat Medium"/>
                <a:sym typeface="Montserrat Medium"/>
              </a:defRPr>
            </a:lvl2pPr>
            <a:lvl3pPr lvl="2" rtl="0">
              <a:spcBef>
                <a:spcPts val="0"/>
              </a:spcBef>
              <a:spcAft>
                <a:spcPts val="0"/>
              </a:spcAft>
              <a:buSzPts val="2800"/>
              <a:buNone/>
              <a:defRPr>
                <a:latin typeface="Montserrat Medium"/>
                <a:ea typeface="Montserrat Medium"/>
                <a:cs typeface="Montserrat Medium"/>
                <a:sym typeface="Montserrat Medium"/>
              </a:defRPr>
            </a:lvl3pPr>
            <a:lvl4pPr lvl="3" rtl="0">
              <a:spcBef>
                <a:spcPts val="0"/>
              </a:spcBef>
              <a:spcAft>
                <a:spcPts val="0"/>
              </a:spcAft>
              <a:buSzPts val="2800"/>
              <a:buNone/>
              <a:defRPr>
                <a:latin typeface="Montserrat Medium"/>
                <a:ea typeface="Montserrat Medium"/>
                <a:cs typeface="Montserrat Medium"/>
                <a:sym typeface="Montserrat Medium"/>
              </a:defRPr>
            </a:lvl4pPr>
            <a:lvl5pPr lvl="4" rtl="0">
              <a:spcBef>
                <a:spcPts val="0"/>
              </a:spcBef>
              <a:spcAft>
                <a:spcPts val="0"/>
              </a:spcAft>
              <a:buSzPts val="2800"/>
              <a:buNone/>
              <a:defRPr>
                <a:latin typeface="Montserrat Medium"/>
                <a:ea typeface="Montserrat Medium"/>
                <a:cs typeface="Montserrat Medium"/>
                <a:sym typeface="Montserrat Medium"/>
              </a:defRPr>
            </a:lvl5pPr>
            <a:lvl6pPr lvl="5" rtl="0">
              <a:spcBef>
                <a:spcPts val="0"/>
              </a:spcBef>
              <a:spcAft>
                <a:spcPts val="0"/>
              </a:spcAft>
              <a:buSzPts val="2800"/>
              <a:buNone/>
              <a:defRPr>
                <a:latin typeface="Montserrat Medium"/>
                <a:ea typeface="Montserrat Medium"/>
                <a:cs typeface="Montserrat Medium"/>
                <a:sym typeface="Montserrat Medium"/>
              </a:defRPr>
            </a:lvl6pPr>
            <a:lvl7pPr lvl="6" rtl="0">
              <a:spcBef>
                <a:spcPts val="0"/>
              </a:spcBef>
              <a:spcAft>
                <a:spcPts val="0"/>
              </a:spcAft>
              <a:buSzPts val="2800"/>
              <a:buNone/>
              <a:defRPr>
                <a:latin typeface="Montserrat Medium"/>
                <a:ea typeface="Montserrat Medium"/>
                <a:cs typeface="Montserrat Medium"/>
                <a:sym typeface="Montserrat Medium"/>
              </a:defRPr>
            </a:lvl7pPr>
            <a:lvl8pPr lvl="7" rtl="0">
              <a:spcBef>
                <a:spcPts val="0"/>
              </a:spcBef>
              <a:spcAft>
                <a:spcPts val="0"/>
              </a:spcAft>
              <a:buSzPts val="2800"/>
              <a:buNone/>
              <a:defRPr>
                <a:latin typeface="Montserrat Medium"/>
                <a:ea typeface="Montserrat Medium"/>
                <a:cs typeface="Montserrat Medium"/>
                <a:sym typeface="Montserrat Medium"/>
              </a:defRPr>
            </a:lvl8pPr>
            <a:lvl9pPr lvl="8" rtl="0">
              <a:spcBef>
                <a:spcPts val="0"/>
              </a:spcBef>
              <a:spcAft>
                <a:spcPts val="0"/>
              </a:spcAft>
              <a:buSzPts val="2800"/>
              <a:buNone/>
              <a:defRPr>
                <a:latin typeface="Montserrat Medium"/>
                <a:ea typeface="Montserrat Medium"/>
                <a:cs typeface="Montserrat Medium"/>
                <a:sym typeface="Montserrat Medium"/>
              </a:defRPr>
            </a:lvl9pPr>
          </a:lstStyle>
          <a:p/>
        </p:txBody>
      </p:sp>
      <p:sp>
        <p:nvSpPr>
          <p:cNvPr id="1322" name="Google Shape;1322;p28"/>
          <p:cNvSpPr/>
          <p:nvPr/>
        </p:nvSpPr>
        <p:spPr>
          <a:xfrm flipH="1" rot="-7265702">
            <a:off x="6522866" y="-1774199"/>
            <a:ext cx="3326456" cy="322811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3" name="Google Shape;1323;p28"/>
          <p:cNvGrpSpPr/>
          <p:nvPr/>
        </p:nvGrpSpPr>
        <p:grpSpPr>
          <a:xfrm flipH="1" rot="2292518">
            <a:off x="7951099" y="-798039"/>
            <a:ext cx="1713291" cy="1515791"/>
            <a:chOff x="1749700" y="889800"/>
            <a:chExt cx="4276500" cy="3783525"/>
          </a:xfrm>
        </p:grpSpPr>
        <p:sp>
          <p:nvSpPr>
            <p:cNvPr id="1324" name="Google Shape;1324;p28"/>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8"/>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8"/>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8"/>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8"/>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8"/>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8"/>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8"/>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8"/>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8"/>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8"/>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8"/>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8"/>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8"/>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8"/>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8"/>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8"/>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8"/>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8"/>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8"/>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8"/>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8"/>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8"/>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3" name="Google Shape;1373;p28"/>
          <p:cNvSpPr/>
          <p:nvPr/>
        </p:nvSpPr>
        <p:spPr>
          <a:xfrm flipH="1" rot="4968973">
            <a:off x="-1094485" y="4190824"/>
            <a:ext cx="2602188" cy="301526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rot="-1047400">
            <a:off x="-371916" y="4041066"/>
            <a:ext cx="1157068" cy="1472016"/>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2">
    <p:spTree>
      <p:nvGrpSpPr>
        <p:cNvPr id="1375" name="Shape 1375"/>
        <p:cNvGrpSpPr/>
        <p:nvPr/>
      </p:nvGrpSpPr>
      <p:grpSpPr>
        <a:xfrm>
          <a:off x="0" y="0"/>
          <a:ext cx="0" cy="0"/>
          <a:chOff x="0" y="0"/>
          <a:chExt cx="0" cy="0"/>
        </a:xfrm>
      </p:grpSpPr>
      <p:sp>
        <p:nvSpPr>
          <p:cNvPr id="1376" name="Google Shape;1376;p29"/>
          <p:cNvSpPr txBox="1"/>
          <p:nvPr>
            <p:ph type="title"/>
          </p:nvPr>
        </p:nvSpPr>
        <p:spPr>
          <a:xfrm>
            <a:off x="720000" y="540000"/>
            <a:ext cx="3775800" cy="11271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7" name="Google Shape;1377;p29"/>
          <p:cNvSpPr/>
          <p:nvPr/>
        </p:nvSpPr>
        <p:spPr>
          <a:xfrm rot="6576580">
            <a:off x="-886522" y="3724954"/>
            <a:ext cx="1804102" cy="189199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9"/>
          <p:cNvSpPr/>
          <p:nvPr/>
        </p:nvSpPr>
        <p:spPr>
          <a:xfrm rot="8813487">
            <a:off x="6984624" y="-1077676"/>
            <a:ext cx="2469629" cy="286221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9" name="Google Shape;1379;p29"/>
          <p:cNvGrpSpPr/>
          <p:nvPr/>
        </p:nvGrpSpPr>
        <p:grpSpPr>
          <a:xfrm rot="-1943842">
            <a:off x="7601272" y="-754798"/>
            <a:ext cx="1934764" cy="1711734"/>
            <a:chOff x="1749700" y="889800"/>
            <a:chExt cx="4276500" cy="3783525"/>
          </a:xfrm>
        </p:grpSpPr>
        <p:sp>
          <p:nvSpPr>
            <p:cNvPr id="1380" name="Google Shape;1380;p29"/>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9"/>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9"/>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9"/>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9"/>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9"/>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9"/>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9"/>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9"/>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9"/>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9"/>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9"/>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9"/>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9"/>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9"/>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9"/>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9"/>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9"/>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9"/>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9"/>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9"/>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9"/>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9"/>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9"/>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9"/>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9"/>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9"/>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9"/>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9"/>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9"/>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9"/>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9"/>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9"/>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9"/>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9"/>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9"/>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9"/>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9"/>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9"/>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9"/>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9"/>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9"/>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9"/>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9"/>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29"/>
          <p:cNvGrpSpPr/>
          <p:nvPr/>
        </p:nvGrpSpPr>
        <p:grpSpPr>
          <a:xfrm rot="-5699799">
            <a:off x="244838" y="4227057"/>
            <a:ext cx="707921" cy="1126737"/>
            <a:chOff x="2665800" y="994925"/>
            <a:chExt cx="2326725" cy="3703250"/>
          </a:xfrm>
        </p:grpSpPr>
        <p:sp>
          <p:nvSpPr>
            <p:cNvPr id="1430" name="Google Shape;1430;p29"/>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1432" name="Shape 1432"/>
        <p:cNvGrpSpPr/>
        <p:nvPr/>
      </p:nvGrpSpPr>
      <p:grpSpPr>
        <a:xfrm>
          <a:off x="0" y="0"/>
          <a:ext cx="0" cy="0"/>
          <a:chOff x="0" y="0"/>
          <a:chExt cx="0" cy="0"/>
        </a:xfrm>
      </p:grpSpPr>
      <p:sp>
        <p:nvSpPr>
          <p:cNvPr id="1433" name="Google Shape;1433;p30"/>
          <p:cNvSpPr txBox="1"/>
          <p:nvPr>
            <p:ph type="title"/>
          </p:nvPr>
        </p:nvSpPr>
        <p:spPr>
          <a:xfrm>
            <a:off x="720000" y="540000"/>
            <a:ext cx="3775800" cy="1127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3000"/>
              <a:buFont typeface="Merriweather"/>
              <a:buNone/>
              <a:defRPr sz="3000">
                <a:solidFill>
                  <a:schemeClr val="lt2"/>
                </a:solidFill>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4" name="Google Shape;1434;p30"/>
          <p:cNvSpPr/>
          <p:nvPr/>
        </p:nvSpPr>
        <p:spPr>
          <a:xfrm rot="-8881978">
            <a:off x="4376513" y="-464660"/>
            <a:ext cx="6009760" cy="63025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0"/>
          <p:cNvSpPr txBox="1"/>
          <p:nvPr>
            <p:ph idx="1" type="subTitle"/>
          </p:nvPr>
        </p:nvSpPr>
        <p:spPr>
          <a:xfrm>
            <a:off x="5435950" y="1236500"/>
            <a:ext cx="2664300" cy="557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6" name="Google Shape;1436;p30"/>
          <p:cNvSpPr txBox="1"/>
          <p:nvPr>
            <p:ph idx="2" type="subTitle"/>
          </p:nvPr>
        </p:nvSpPr>
        <p:spPr>
          <a:xfrm>
            <a:off x="5435950" y="2582111"/>
            <a:ext cx="2664300" cy="557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7" name="Google Shape;1437;p30"/>
          <p:cNvSpPr txBox="1"/>
          <p:nvPr>
            <p:ph idx="3" type="subTitle"/>
          </p:nvPr>
        </p:nvSpPr>
        <p:spPr>
          <a:xfrm>
            <a:off x="5435950" y="3927722"/>
            <a:ext cx="2664300" cy="557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1400"/>
              <a:buNone/>
              <a:defRPr sz="1400">
                <a:solidFill>
                  <a:srgbClr val="04302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8" name="Google Shape;1438;p30"/>
          <p:cNvSpPr txBox="1"/>
          <p:nvPr>
            <p:ph hasCustomPrompt="1" idx="4" type="title"/>
          </p:nvPr>
        </p:nvSpPr>
        <p:spPr>
          <a:xfrm>
            <a:off x="5435950" y="731250"/>
            <a:ext cx="1176900" cy="545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39" name="Google Shape;1439;p30"/>
          <p:cNvSpPr txBox="1"/>
          <p:nvPr>
            <p:ph hasCustomPrompt="1" idx="5" type="title"/>
          </p:nvPr>
        </p:nvSpPr>
        <p:spPr>
          <a:xfrm>
            <a:off x="5435950" y="2046570"/>
            <a:ext cx="1176900" cy="545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40" name="Google Shape;1440;p30"/>
          <p:cNvSpPr txBox="1"/>
          <p:nvPr>
            <p:ph hasCustomPrompt="1" idx="6" type="title"/>
          </p:nvPr>
        </p:nvSpPr>
        <p:spPr>
          <a:xfrm>
            <a:off x="5435950" y="3361890"/>
            <a:ext cx="1176900" cy="545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41" name="Google Shape;1441;p30"/>
          <p:cNvSpPr/>
          <p:nvPr/>
        </p:nvSpPr>
        <p:spPr>
          <a:xfrm rot="-9166514">
            <a:off x="-685878" y="3508085"/>
            <a:ext cx="2096014" cy="2197615"/>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0"/>
          <p:cNvSpPr/>
          <p:nvPr/>
        </p:nvSpPr>
        <p:spPr>
          <a:xfrm rot="-10395493">
            <a:off x="-393898" y="4006637"/>
            <a:ext cx="2254524" cy="121796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sp>
        <p:nvSpPr>
          <p:cNvPr id="86" name="Google Shape;86;p4"/>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Clr>
                <a:srgbClr val="DD7E6B"/>
              </a:buClr>
              <a:buSzPts val="800"/>
              <a:buFont typeface="Open Sans"/>
              <a:buChar char="●"/>
              <a:defRPr sz="1200">
                <a:latin typeface="Montserrat"/>
                <a:ea typeface="Montserrat"/>
                <a:cs typeface="Montserrat"/>
                <a:sym typeface="Montserrat"/>
              </a:defRPr>
            </a:lvl1pPr>
            <a:lvl2pPr indent="-279400" lvl="1" marL="914400">
              <a:spcBef>
                <a:spcPts val="0"/>
              </a:spcBef>
              <a:spcAft>
                <a:spcPts val="0"/>
              </a:spcAft>
              <a:buClr>
                <a:srgbClr val="999999"/>
              </a:buClr>
              <a:buSzPts val="800"/>
              <a:buFont typeface="Open Sans"/>
              <a:buChar char="○"/>
              <a:defRPr sz="1100">
                <a:latin typeface="Montserrat"/>
                <a:ea typeface="Montserrat"/>
                <a:cs typeface="Montserrat"/>
                <a:sym typeface="Montserrat"/>
              </a:defRPr>
            </a:lvl2pPr>
            <a:lvl3pPr indent="-279400" lvl="2" marL="1371600">
              <a:spcBef>
                <a:spcPts val="0"/>
              </a:spcBef>
              <a:spcAft>
                <a:spcPts val="0"/>
              </a:spcAft>
              <a:buClr>
                <a:srgbClr val="999999"/>
              </a:buClr>
              <a:buSzPts val="800"/>
              <a:buFont typeface="Open Sans"/>
              <a:buChar char="■"/>
              <a:defRPr sz="1100">
                <a:latin typeface="Montserrat"/>
                <a:ea typeface="Montserrat"/>
                <a:cs typeface="Montserrat"/>
                <a:sym typeface="Montserrat"/>
              </a:defRPr>
            </a:lvl3pPr>
            <a:lvl4pPr indent="-279400" lvl="3" marL="1828800">
              <a:spcBef>
                <a:spcPts val="0"/>
              </a:spcBef>
              <a:spcAft>
                <a:spcPts val="0"/>
              </a:spcAft>
              <a:buClr>
                <a:srgbClr val="999999"/>
              </a:buClr>
              <a:buSzPts val="800"/>
              <a:buFont typeface="Open Sans"/>
              <a:buChar char="●"/>
              <a:defRPr sz="1100"/>
            </a:lvl4pPr>
            <a:lvl5pPr indent="-330200" lvl="4" marL="2286000">
              <a:spcBef>
                <a:spcPts val="0"/>
              </a:spcBef>
              <a:spcAft>
                <a:spcPts val="0"/>
              </a:spcAft>
              <a:buClr>
                <a:srgbClr val="999999"/>
              </a:buClr>
              <a:buSzPts val="1600"/>
              <a:buFont typeface="Open Sans"/>
              <a:buChar char="○"/>
              <a:defRPr sz="1100"/>
            </a:lvl5pPr>
            <a:lvl6pPr indent="-330200" lvl="5" marL="2743200">
              <a:spcBef>
                <a:spcPts val="0"/>
              </a:spcBef>
              <a:spcAft>
                <a:spcPts val="0"/>
              </a:spcAft>
              <a:buClr>
                <a:srgbClr val="999999"/>
              </a:buClr>
              <a:buSzPts val="1600"/>
              <a:buFont typeface="Open Sans"/>
              <a:buChar char="■"/>
              <a:defRPr sz="1100"/>
            </a:lvl6pPr>
            <a:lvl7pPr indent="-273050" lvl="6" marL="3200400">
              <a:spcBef>
                <a:spcPts val="0"/>
              </a:spcBef>
              <a:spcAft>
                <a:spcPts val="0"/>
              </a:spcAft>
              <a:buClr>
                <a:srgbClr val="999999"/>
              </a:buClr>
              <a:buSzPts val="700"/>
              <a:buFont typeface="Open Sans"/>
              <a:buChar char="●"/>
              <a:defRPr sz="1100"/>
            </a:lvl7pPr>
            <a:lvl8pPr indent="-273050" lvl="7" marL="3657600">
              <a:spcBef>
                <a:spcPts val="0"/>
              </a:spcBef>
              <a:spcAft>
                <a:spcPts val="0"/>
              </a:spcAft>
              <a:buClr>
                <a:srgbClr val="999999"/>
              </a:buClr>
              <a:buSzPts val="700"/>
              <a:buFont typeface="Open Sans"/>
              <a:buChar char="○"/>
              <a:defRPr sz="1100"/>
            </a:lvl8pPr>
            <a:lvl9pPr indent="-266700" lvl="8" marL="4114800">
              <a:spcBef>
                <a:spcPts val="0"/>
              </a:spcBef>
              <a:spcAft>
                <a:spcPts val="0"/>
              </a:spcAft>
              <a:buClr>
                <a:srgbClr val="999999"/>
              </a:buClr>
              <a:buSzPts val="600"/>
              <a:buFont typeface="Open Sans"/>
              <a:buChar char="■"/>
              <a:defRPr sz="1100"/>
            </a:lvl9pPr>
          </a:lstStyle>
          <a:p/>
        </p:txBody>
      </p:sp>
      <p:sp>
        <p:nvSpPr>
          <p:cNvPr id="87" name="Google Shape;87;p4"/>
          <p:cNvSpPr/>
          <p:nvPr/>
        </p:nvSpPr>
        <p:spPr>
          <a:xfrm>
            <a:off x="7166757" y="-569636"/>
            <a:ext cx="2538359" cy="2463316"/>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flipH="1" rot="868161">
            <a:off x="-512273" y="3827701"/>
            <a:ext cx="1694464" cy="2072505"/>
          </a:xfrm>
          <a:custGeom>
            <a:rect b="b" l="l" r="r" t="t"/>
            <a:pathLst>
              <a:path extrusionOk="0" h="87584" w="71608">
                <a:moveTo>
                  <a:pt x="60038" y="3138"/>
                </a:moveTo>
                <a:cubicBezTo>
                  <a:pt x="60091" y="3138"/>
                  <a:pt x="60143" y="3165"/>
                  <a:pt x="60188" y="3229"/>
                </a:cubicBezTo>
                <a:cubicBezTo>
                  <a:pt x="60209" y="3398"/>
                  <a:pt x="60016" y="3649"/>
                  <a:pt x="59840" y="3649"/>
                </a:cubicBezTo>
                <a:cubicBezTo>
                  <a:pt x="59790" y="3649"/>
                  <a:pt x="59742" y="3629"/>
                  <a:pt x="59700" y="3581"/>
                </a:cubicBezTo>
                <a:cubicBezTo>
                  <a:pt x="59679" y="3415"/>
                  <a:pt x="59864" y="3138"/>
                  <a:pt x="60038" y="3138"/>
                </a:cubicBezTo>
                <a:close/>
                <a:moveTo>
                  <a:pt x="67078" y="3310"/>
                </a:moveTo>
                <a:lnTo>
                  <a:pt x="67078" y="3310"/>
                </a:lnTo>
                <a:cubicBezTo>
                  <a:pt x="67456" y="3436"/>
                  <a:pt x="67084" y="4054"/>
                  <a:pt x="66769" y="4054"/>
                </a:cubicBezTo>
                <a:cubicBezTo>
                  <a:pt x="66745" y="4054"/>
                  <a:pt x="66721" y="4050"/>
                  <a:pt x="66698" y="4042"/>
                </a:cubicBezTo>
                <a:cubicBezTo>
                  <a:pt x="66589" y="3717"/>
                  <a:pt x="66779" y="3391"/>
                  <a:pt x="67078" y="3310"/>
                </a:cubicBezTo>
                <a:close/>
                <a:moveTo>
                  <a:pt x="69220" y="6728"/>
                </a:moveTo>
                <a:lnTo>
                  <a:pt x="69220" y="6728"/>
                </a:lnTo>
                <a:cubicBezTo>
                  <a:pt x="69166" y="7107"/>
                  <a:pt x="69058" y="7487"/>
                  <a:pt x="68922" y="7867"/>
                </a:cubicBezTo>
                <a:cubicBezTo>
                  <a:pt x="68841" y="7650"/>
                  <a:pt x="68759" y="7433"/>
                  <a:pt x="68705" y="7216"/>
                </a:cubicBezTo>
                <a:cubicBezTo>
                  <a:pt x="68868" y="7053"/>
                  <a:pt x="69030" y="6890"/>
                  <a:pt x="69220" y="6728"/>
                </a:cubicBezTo>
                <a:close/>
                <a:moveTo>
                  <a:pt x="69615" y="14834"/>
                </a:moveTo>
                <a:cubicBezTo>
                  <a:pt x="69747" y="14834"/>
                  <a:pt x="69934" y="15030"/>
                  <a:pt x="69898" y="15190"/>
                </a:cubicBezTo>
                <a:cubicBezTo>
                  <a:pt x="69898" y="15330"/>
                  <a:pt x="69844" y="15383"/>
                  <a:pt x="69775" y="15383"/>
                </a:cubicBezTo>
                <a:cubicBezTo>
                  <a:pt x="69643" y="15383"/>
                  <a:pt x="69456" y="15188"/>
                  <a:pt x="69492" y="15027"/>
                </a:cubicBezTo>
                <a:lnTo>
                  <a:pt x="69492" y="15027"/>
                </a:lnTo>
                <a:lnTo>
                  <a:pt x="69492" y="15027"/>
                </a:lnTo>
                <a:cubicBezTo>
                  <a:pt x="69492" y="14888"/>
                  <a:pt x="69546" y="14834"/>
                  <a:pt x="69615" y="14834"/>
                </a:cubicBezTo>
                <a:close/>
                <a:moveTo>
                  <a:pt x="67465" y="19862"/>
                </a:moveTo>
                <a:cubicBezTo>
                  <a:pt x="67505" y="20000"/>
                  <a:pt x="67539" y="20141"/>
                  <a:pt x="67566" y="20289"/>
                </a:cubicBezTo>
                <a:lnTo>
                  <a:pt x="67370" y="20266"/>
                </a:lnTo>
                <a:lnTo>
                  <a:pt x="67370" y="20266"/>
                </a:lnTo>
                <a:cubicBezTo>
                  <a:pt x="67412" y="20119"/>
                  <a:pt x="67451" y="19983"/>
                  <a:pt x="67465" y="19862"/>
                </a:cubicBezTo>
                <a:close/>
                <a:moveTo>
                  <a:pt x="66535" y="21863"/>
                </a:moveTo>
                <a:lnTo>
                  <a:pt x="66236" y="22160"/>
                </a:lnTo>
                <a:lnTo>
                  <a:pt x="66236" y="22160"/>
                </a:lnTo>
                <a:lnTo>
                  <a:pt x="66155" y="22188"/>
                </a:lnTo>
                <a:lnTo>
                  <a:pt x="66535" y="21863"/>
                </a:lnTo>
                <a:close/>
                <a:moveTo>
                  <a:pt x="58235" y="35072"/>
                </a:moveTo>
                <a:lnTo>
                  <a:pt x="58750" y="35397"/>
                </a:lnTo>
                <a:lnTo>
                  <a:pt x="57991" y="35913"/>
                </a:lnTo>
                <a:lnTo>
                  <a:pt x="58750" y="35614"/>
                </a:lnTo>
                <a:lnTo>
                  <a:pt x="58750" y="35614"/>
                </a:lnTo>
                <a:cubicBezTo>
                  <a:pt x="58208" y="36130"/>
                  <a:pt x="57747" y="36699"/>
                  <a:pt x="57367" y="37323"/>
                </a:cubicBezTo>
                <a:lnTo>
                  <a:pt x="56852" y="36672"/>
                </a:lnTo>
                <a:lnTo>
                  <a:pt x="57693" y="36591"/>
                </a:lnTo>
                <a:lnTo>
                  <a:pt x="57221" y="36381"/>
                </a:lnTo>
                <a:lnTo>
                  <a:pt x="57221" y="36381"/>
                </a:lnTo>
                <a:cubicBezTo>
                  <a:pt x="57567" y="35953"/>
                  <a:pt x="57888" y="35499"/>
                  <a:pt x="58235" y="35072"/>
                </a:cubicBezTo>
                <a:close/>
                <a:moveTo>
                  <a:pt x="54540" y="39197"/>
                </a:moveTo>
                <a:cubicBezTo>
                  <a:pt x="54352" y="39408"/>
                  <a:pt x="54180" y="39630"/>
                  <a:pt x="54031" y="39873"/>
                </a:cubicBezTo>
                <a:cubicBezTo>
                  <a:pt x="54078" y="39884"/>
                  <a:pt x="54121" y="39890"/>
                  <a:pt x="54162" y="39890"/>
                </a:cubicBezTo>
                <a:cubicBezTo>
                  <a:pt x="54302" y="39890"/>
                  <a:pt x="54410" y="39828"/>
                  <a:pt x="54506" y="39739"/>
                </a:cubicBezTo>
                <a:lnTo>
                  <a:pt x="54506" y="39739"/>
                </a:lnTo>
                <a:cubicBezTo>
                  <a:pt x="54522" y="39560"/>
                  <a:pt x="54533" y="39379"/>
                  <a:pt x="54540" y="39197"/>
                </a:cubicBezTo>
                <a:close/>
                <a:moveTo>
                  <a:pt x="52006" y="42377"/>
                </a:moveTo>
                <a:cubicBezTo>
                  <a:pt x="52013" y="42408"/>
                  <a:pt x="52021" y="42440"/>
                  <a:pt x="52031" y="42472"/>
                </a:cubicBezTo>
                <a:lnTo>
                  <a:pt x="52031" y="42472"/>
                </a:lnTo>
                <a:cubicBezTo>
                  <a:pt x="52031" y="42436"/>
                  <a:pt x="52022" y="42405"/>
                  <a:pt x="52006" y="42377"/>
                </a:cubicBezTo>
                <a:close/>
                <a:moveTo>
                  <a:pt x="52031" y="42472"/>
                </a:moveTo>
                <a:cubicBezTo>
                  <a:pt x="52031" y="42491"/>
                  <a:pt x="52029" y="42510"/>
                  <a:pt x="52024" y="42531"/>
                </a:cubicBezTo>
                <a:cubicBezTo>
                  <a:pt x="52022" y="42543"/>
                  <a:pt x="52020" y="42555"/>
                  <a:pt x="52017" y="42566"/>
                </a:cubicBezTo>
                <a:lnTo>
                  <a:pt x="52017" y="42566"/>
                </a:lnTo>
                <a:lnTo>
                  <a:pt x="52051" y="42531"/>
                </a:lnTo>
                <a:cubicBezTo>
                  <a:pt x="52044" y="42511"/>
                  <a:pt x="52037" y="42492"/>
                  <a:pt x="52031" y="42472"/>
                </a:cubicBezTo>
                <a:close/>
                <a:moveTo>
                  <a:pt x="53783" y="42618"/>
                </a:moveTo>
                <a:cubicBezTo>
                  <a:pt x="53748" y="42653"/>
                  <a:pt x="53713" y="42687"/>
                  <a:pt x="53678" y="42721"/>
                </a:cubicBezTo>
                <a:lnTo>
                  <a:pt x="53727" y="42749"/>
                </a:lnTo>
                <a:lnTo>
                  <a:pt x="53727" y="42749"/>
                </a:lnTo>
                <a:cubicBezTo>
                  <a:pt x="53746" y="42705"/>
                  <a:pt x="53765" y="42662"/>
                  <a:pt x="53783" y="42618"/>
                </a:cubicBezTo>
                <a:close/>
                <a:moveTo>
                  <a:pt x="53727" y="42749"/>
                </a:moveTo>
                <a:cubicBezTo>
                  <a:pt x="53652" y="42918"/>
                  <a:pt x="53572" y="43086"/>
                  <a:pt x="53488" y="43250"/>
                </a:cubicBezTo>
                <a:lnTo>
                  <a:pt x="53488" y="43250"/>
                </a:lnTo>
                <a:lnTo>
                  <a:pt x="53516" y="43209"/>
                </a:lnTo>
                <a:cubicBezTo>
                  <a:pt x="53760" y="43155"/>
                  <a:pt x="54004" y="43101"/>
                  <a:pt x="54248" y="43046"/>
                </a:cubicBezTo>
                <a:lnTo>
                  <a:pt x="53727" y="42749"/>
                </a:lnTo>
                <a:close/>
                <a:moveTo>
                  <a:pt x="50809" y="43989"/>
                </a:moveTo>
                <a:lnTo>
                  <a:pt x="50809" y="43989"/>
                </a:lnTo>
                <a:cubicBezTo>
                  <a:pt x="50727" y="44080"/>
                  <a:pt x="50644" y="44172"/>
                  <a:pt x="50559" y="44267"/>
                </a:cubicBezTo>
                <a:cubicBezTo>
                  <a:pt x="50554" y="44285"/>
                  <a:pt x="50549" y="44302"/>
                  <a:pt x="50544" y="44318"/>
                </a:cubicBezTo>
                <a:lnTo>
                  <a:pt x="50544" y="44318"/>
                </a:lnTo>
                <a:lnTo>
                  <a:pt x="50830" y="44050"/>
                </a:lnTo>
                <a:cubicBezTo>
                  <a:pt x="50823" y="44029"/>
                  <a:pt x="50816" y="44009"/>
                  <a:pt x="50809" y="43989"/>
                </a:cubicBezTo>
                <a:close/>
                <a:moveTo>
                  <a:pt x="53488" y="43250"/>
                </a:moveTo>
                <a:lnTo>
                  <a:pt x="53190" y="43697"/>
                </a:lnTo>
                <a:cubicBezTo>
                  <a:pt x="53123" y="43666"/>
                  <a:pt x="53060" y="43653"/>
                  <a:pt x="53002" y="43653"/>
                </a:cubicBezTo>
                <a:cubicBezTo>
                  <a:pt x="52755" y="43653"/>
                  <a:pt x="52579" y="43891"/>
                  <a:pt x="52404" y="44023"/>
                </a:cubicBezTo>
                <a:cubicBezTo>
                  <a:pt x="52512" y="44185"/>
                  <a:pt x="52608" y="44360"/>
                  <a:pt x="52693" y="44547"/>
                </a:cubicBezTo>
                <a:lnTo>
                  <a:pt x="52693" y="44547"/>
                </a:lnTo>
                <a:cubicBezTo>
                  <a:pt x="52990" y="44137"/>
                  <a:pt x="53256" y="43704"/>
                  <a:pt x="53488" y="43250"/>
                </a:cubicBezTo>
                <a:close/>
                <a:moveTo>
                  <a:pt x="50700" y="43245"/>
                </a:moveTo>
                <a:lnTo>
                  <a:pt x="50700" y="43245"/>
                </a:lnTo>
                <a:cubicBezTo>
                  <a:pt x="50379" y="43594"/>
                  <a:pt x="49977" y="44019"/>
                  <a:pt x="49476" y="44531"/>
                </a:cubicBezTo>
                <a:lnTo>
                  <a:pt x="49476" y="44531"/>
                </a:lnTo>
                <a:cubicBezTo>
                  <a:pt x="49413" y="44582"/>
                  <a:pt x="49347" y="44636"/>
                  <a:pt x="49278" y="44694"/>
                </a:cubicBezTo>
                <a:lnTo>
                  <a:pt x="49278" y="44694"/>
                </a:lnTo>
                <a:lnTo>
                  <a:pt x="50700" y="43245"/>
                </a:lnTo>
                <a:close/>
                <a:moveTo>
                  <a:pt x="48977" y="45784"/>
                </a:moveTo>
                <a:lnTo>
                  <a:pt x="48826" y="45926"/>
                </a:lnTo>
                <a:lnTo>
                  <a:pt x="49040" y="46084"/>
                </a:lnTo>
                <a:lnTo>
                  <a:pt x="48977" y="45784"/>
                </a:lnTo>
                <a:close/>
                <a:moveTo>
                  <a:pt x="47263" y="45931"/>
                </a:moveTo>
                <a:cubicBezTo>
                  <a:pt x="47272" y="45931"/>
                  <a:pt x="47281" y="45932"/>
                  <a:pt x="47290" y="45932"/>
                </a:cubicBezTo>
                <a:lnTo>
                  <a:pt x="47290" y="45932"/>
                </a:lnTo>
                <a:lnTo>
                  <a:pt x="46672" y="46545"/>
                </a:lnTo>
                <a:lnTo>
                  <a:pt x="46436" y="46545"/>
                </a:lnTo>
                <a:cubicBezTo>
                  <a:pt x="46700" y="46383"/>
                  <a:pt x="46964" y="45931"/>
                  <a:pt x="47263" y="45931"/>
                </a:cubicBezTo>
                <a:close/>
                <a:moveTo>
                  <a:pt x="52349" y="44294"/>
                </a:moveTo>
                <a:cubicBezTo>
                  <a:pt x="52105" y="44647"/>
                  <a:pt x="51861" y="45026"/>
                  <a:pt x="51617" y="45379"/>
                </a:cubicBezTo>
                <a:cubicBezTo>
                  <a:pt x="51400" y="44999"/>
                  <a:pt x="51644" y="44674"/>
                  <a:pt x="51888" y="44375"/>
                </a:cubicBezTo>
                <a:lnTo>
                  <a:pt x="51888" y="44375"/>
                </a:lnTo>
                <a:cubicBezTo>
                  <a:pt x="51644" y="44565"/>
                  <a:pt x="51400" y="44782"/>
                  <a:pt x="51156" y="44999"/>
                </a:cubicBezTo>
                <a:lnTo>
                  <a:pt x="51508" y="45352"/>
                </a:lnTo>
                <a:cubicBezTo>
                  <a:pt x="51346" y="45677"/>
                  <a:pt x="51183" y="45976"/>
                  <a:pt x="51020" y="46301"/>
                </a:cubicBezTo>
                <a:cubicBezTo>
                  <a:pt x="50939" y="46166"/>
                  <a:pt x="50803" y="45894"/>
                  <a:pt x="50749" y="45786"/>
                </a:cubicBezTo>
                <a:cubicBezTo>
                  <a:pt x="50699" y="46061"/>
                  <a:pt x="50672" y="46337"/>
                  <a:pt x="50647" y="46633"/>
                </a:cubicBezTo>
                <a:lnTo>
                  <a:pt x="50647" y="46633"/>
                </a:lnTo>
                <a:cubicBezTo>
                  <a:pt x="51400" y="46063"/>
                  <a:pt x="52070" y="45387"/>
                  <a:pt x="52633" y="44628"/>
                </a:cubicBezTo>
                <a:lnTo>
                  <a:pt x="52633" y="44628"/>
                </a:lnTo>
                <a:lnTo>
                  <a:pt x="52810" y="44836"/>
                </a:lnTo>
                <a:cubicBezTo>
                  <a:pt x="52774" y="44737"/>
                  <a:pt x="52735" y="44640"/>
                  <a:pt x="52693" y="44547"/>
                </a:cubicBezTo>
                <a:lnTo>
                  <a:pt x="52693" y="44547"/>
                </a:lnTo>
                <a:cubicBezTo>
                  <a:pt x="52673" y="44574"/>
                  <a:pt x="52653" y="44601"/>
                  <a:pt x="52633" y="44628"/>
                </a:cubicBezTo>
                <a:lnTo>
                  <a:pt x="52633" y="44628"/>
                </a:lnTo>
                <a:lnTo>
                  <a:pt x="52349" y="44294"/>
                </a:lnTo>
                <a:close/>
                <a:moveTo>
                  <a:pt x="50288" y="46274"/>
                </a:moveTo>
                <a:lnTo>
                  <a:pt x="50044" y="46518"/>
                </a:lnTo>
                <a:lnTo>
                  <a:pt x="50326" y="46866"/>
                </a:lnTo>
                <a:lnTo>
                  <a:pt x="50326" y="46866"/>
                </a:lnTo>
                <a:cubicBezTo>
                  <a:pt x="50420" y="46800"/>
                  <a:pt x="50513" y="46733"/>
                  <a:pt x="50605" y="46665"/>
                </a:cubicBezTo>
                <a:lnTo>
                  <a:pt x="50605" y="46665"/>
                </a:lnTo>
                <a:lnTo>
                  <a:pt x="50640" y="46708"/>
                </a:lnTo>
                <a:cubicBezTo>
                  <a:pt x="50643" y="46683"/>
                  <a:pt x="50645" y="46658"/>
                  <a:pt x="50647" y="46633"/>
                </a:cubicBezTo>
                <a:lnTo>
                  <a:pt x="50647" y="46633"/>
                </a:lnTo>
                <a:cubicBezTo>
                  <a:pt x="50633" y="46644"/>
                  <a:pt x="50619" y="46654"/>
                  <a:pt x="50605" y="46665"/>
                </a:cubicBezTo>
                <a:lnTo>
                  <a:pt x="50605" y="46665"/>
                </a:lnTo>
                <a:lnTo>
                  <a:pt x="50288" y="46274"/>
                </a:lnTo>
                <a:close/>
                <a:moveTo>
                  <a:pt x="46477" y="46829"/>
                </a:moveTo>
                <a:lnTo>
                  <a:pt x="46477" y="46829"/>
                </a:lnTo>
                <a:cubicBezTo>
                  <a:pt x="46472" y="46841"/>
                  <a:pt x="46467" y="46855"/>
                  <a:pt x="46463" y="46871"/>
                </a:cubicBezTo>
                <a:lnTo>
                  <a:pt x="46390" y="46943"/>
                </a:lnTo>
                <a:lnTo>
                  <a:pt x="46390" y="46943"/>
                </a:lnTo>
                <a:cubicBezTo>
                  <a:pt x="46415" y="46902"/>
                  <a:pt x="46444" y="46864"/>
                  <a:pt x="46477" y="46829"/>
                </a:cubicBezTo>
                <a:close/>
                <a:moveTo>
                  <a:pt x="47731" y="46931"/>
                </a:moveTo>
                <a:cubicBezTo>
                  <a:pt x="47725" y="46938"/>
                  <a:pt x="47718" y="46945"/>
                  <a:pt x="47711" y="46952"/>
                </a:cubicBezTo>
                <a:lnTo>
                  <a:pt x="47731" y="46931"/>
                </a:lnTo>
                <a:close/>
                <a:moveTo>
                  <a:pt x="50326" y="46866"/>
                </a:moveTo>
                <a:lnTo>
                  <a:pt x="50326" y="46866"/>
                </a:lnTo>
                <a:cubicBezTo>
                  <a:pt x="50289" y="46892"/>
                  <a:pt x="50251" y="46918"/>
                  <a:pt x="50213" y="46943"/>
                </a:cubicBezTo>
                <a:lnTo>
                  <a:pt x="50213" y="46943"/>
                </a:lnTo>
                <a:lnTo>
                  <a:pt x="50396" y="46952"/>
                </a:lnTo>
                <a:lnTo>
                  <a:pt x="50326" y="46866"/>
                </a:lnTo>
                <a:close/>
                <a:moveTo>
                  <a:pt x="49827" y="46925"/>
                </a:moveTo>
                <a:cubicBezTo>
                  <a:pt x="49813" y="47021"/>
                  <a:pt x="49799" y="47118"/>
                  <a:pt x="49789" y="47214"/>
                </a:cubicBezTo>
                <a:lnTo>
                  <a:pt x="49789" y="47214"/>
                </a:lnTo>
                <a:cubicBezTo>
                  <a:pt x="49933" y="47127"/>
                  <a:pt x="50074" y="47037"/>
                  <a:pt x="50213" y="46943"/>
                </a:cubicBezTo>
                <a:lnTo>
                  <a:pt x="50213" y="46943"/>
                </a:lnTo>
                <a:lnTo>
                  <a:pt x="49827" y="46925"/>
                </a:lnTo>
                <a:close/>
                <a:moveTo>
                  <a:pt x="46707" y="47023"/>
                </a:moveTo>
                <a:lnTo>
                  <a:pt x="46707" y="47386"/>
                </a:lnTo>
                <a:cubicBezTo>
                  <a:pt x="46683" y="47311"/>
                  <a:pt x="46652" y="47208"/>
                  <a:pt x="46621" y="47105"/>
                </a:cubicBezTo>
                <a:lnTo>
                  <a:pt x="46621" y="47105"/>
                </a:lnTo>
                <a:cubicBezTo>
                  <a:pt x="46516" y="47206"/>
                  <a:pt x="46407" y="47309"/>
                  <a:pt x="46296" y="47415"/>
                </a:cubicBezTo>
                <a:lnTo>
                  <a:pt x="46296" y="47415"/>
                </a:lnTo>
                <a:cubicBezTo>
                  <a:pt x="46294" y="47397"/>
                  <a:pt x="46292" y="47380"/>
                  <a:pt x="46291" y="47363"/>
                </a:cubicBezTo>
                <a:lnTo>
                  <a:pt x="46291" y="47363"/>
                </a:lnTo>
                <a:cubicBezTo>
                  <a:pt x="46400" y="47249"/>
                  <a:pt x="46503" y="47140"/>
                  <a:pt x="46600" y="47038"/>
                </a:cubicBezTo>
                <a:lnTo>
                  <a:pt x="46600" y="47038"/>
                </a:lnTo>
                <a:cubicBezTo>
                  <a:pt x="46607" y="47060"/>
                  <a:pt x="46614" y="47083"/>
                  <a:pt x="46621" y="47105"/>
                </a:cubicBezTo>
                <a:lnTo>
                  <a:pt x="46621" y="47105"/>
                </a:lnTo>
                <a:cubicBezTo>
                  <a:pt x="46650" y="47078"/>
                  <a:pt x="46679" y="47051"/>
                  <a:pt x="46707" y="47023"/>
                </a:cubicBezTo>
                <a:close/>
                <a:moveTo>
                  <a:pt x="49230" y="47033"/>
                </a:moveTo>
                <a:cubicBezTo>
                  <a:pt x="49269" y="47189"/>
                  <a:pt x="49294" y="47330"/>
                  <a:pt x="49325" y="47477"/>
                </a:cubicBezTo>
                <a:lnTo>
                  <a:pt x="49325" y="47477"/>
                </a:lnTo>
                <a:cubicBezTo>
                  <a:pt x="49412" y="47431"/>
                  <a:pt x="49498" y="47383"/>
                  <a:pt x="49584" y="47334"/>
                </a:cubicBezTo>
                <a:lnTo>
                  <a:pt x="49584" y="47334"/>
                </a:lnTo>
                <a:lnTo>
                  <a:pt x="49772" y="47495"/>
                </a:lnTo>
                <a:cubicBezTo>
                  <a:pt x="49772" y="47401"/>
                  <a:pt x="49779" y="47307"/>
                  <a:pt x="49789" y="47214"/>
                </a:cubicBezTo>
                <a:lnTo>
                  <a:pt x="49789" y="47214"/>
                </a:lnTo>
                <a:cubicBezTo>
                  <a:pt x="49721" y="47255"/>
                  <a:pt x="49653" y="47295"/>
                  <a:pt x="49584" y="47334"/>
                </a:cubicBezTo>
                <a:lnTo>
                  <a:pt x="49584" y="47334"/>
                </a:lnTo>
                <a:lnTo>
                  <a:pt x="49230" y="47033"/>
                </a:lnTo>
                <a:close/>
                <a:moveTo>
                  <a:pt x="49325" y="47477"/>
                </a:moveTo>
                <a:lnTo>
                  <a:pt x="49325" y="47477"/>
                </a:lnTo>
                <a:cubicBezTo>
                  <a:pt x="49268" y="47507"/>
                  <a:pt x="49211" y="47537"/>
                  <a:pt x="49153" y="47566"/>
                </a:cubicBezTo>
                <a:lnTo>
                  <a:pt x="49153" y="47566"/>
                </a:lnTo>
                <a:cubicBezTo>
                  <a:pt x="49224" y="47578"/>
                  <a:pt x="49296" y="47608"/>
                  <a:pt x="49366" y="47657"/>
                </a:cubicBezTo>
                <a:cubicBezTo>
                  <a:pt x="49350" y="47595"/>
                  <a:pt x="49337" y="47536"/>
                  <a:pt x="49325" y="47477"/>
                </a:cubicBezTo>
                <a:close/>
                <a:moveTo>
                  <a:pt x="49071" y="47559"/>
                </a:moveTo>
                <a:cubicBezTo>
                  <a:pt x="48894" y="47559"/>
                  <a:pt x="48732" y="47660"/>
                  <a:pt x="48636" y="47809"/>
                </a:cubicBezTo>
                <a:lnTo>
                  <a:pt x="48636" y="47809"/>
                </a:lnTo>
                <a:cubicBezTo>
                  <a:pt x="48811" y="47733"/>
                  <a:pt x="48983" y="47652"/>
                  <a:pt x="49153" y="47566"/>
                </a:cubicBezTo>
                <a:lnTo>
                  <a:pt x="49153" y="47566"/>
                </a:lnTo>
                <a:cubicBezTo>
                  <a:pt x="49125" y="47561"/>
                  <a:pt x="49098" y="47559"/>
                  <a:pt x="49071" y="47559"/>
                </a:cubicBezTo>
                <a:close/>
                <a:moveTo>
                  <a:pt x="46296" y="47415"/>
                </a:moveTo>
                <a:cubicBezTo>
                  <a:pt x="46309" y="47500"/>
                  <a:pt x="46337" y="47583"/>
                  <a:pt x="46382" y="47657"/>
                </a:cubicBezTo>
                <a:cubicBezTo>
                  <a:pt x="46192" y="47874"/>
                  <a:pt x="46029" y="48091"/>
                  <a:pt x="45840" y="48335"/>
                </a:cubicBezTo>
                <a:lnTo>
                  <a:pt x="45510" y="48440"/>
                </a:lnTo>
                <a:lnTo>
                  <a:pt x="45510" y="48440"/>
                </a:lnTo>
                <a:cubicBezTo>
                  <a:pt x="45547" y="48483"/>
                  <a:pt x="45585" y="48526"/>
                  <a:pt x="45621" y="48569"/>
                </a:cubicBezTo>
                <a:lnTo>
                  <a:pt x="45621" y="48569"/>
                </a:lnTo>
                <a:cubicBezTo>
                  <a:pt x="45449" y="48584"/>
                  <a:pt x="45275" y="48594"/>
                  <a:pt x="45100" y="48599"/>
                </a:cubicBezTo>
                <a:lnTo>
                  <a:pt x="45100" y="48599"/>
                </a:lnTo>
                <a:cubicBezTo>
                  <a:pt x="45150" y="48548"/>
                  <a:pt x="45198" y="48498"/>
                  <a:pt x="45246" y="48448"/>
                </a:cubicBezTo>
                <a:lnTo>
                  <a:pt x="45246" y="48448"/>
                </a:lnTo>
                <a:lnTo>
                  <a:pt x="45324" y="48498"/>
                </a:lnTo>
                <a:lnTo>
                  <a:pt x="45510" y="48440"/>
                </a:lnTo>
                <a:lnTo>
                  <a:pt x="45510" y="48440"/>
                </a:lnTo>
                <a:cubicBezTo>
                  <a:pt x="45469" y="48394"/>
                  <a:pt x="45429" y="48348"/>
                  <a:pt x="45387" y="48303"/>
                </a:cubicBezTo>
                <a:lnTo>
                  <a:pt x="45387" y="48303"/>
                </a:lnTo>
                <a:cubicBezTo>
                  <a:pt x="45455" y="48232"/>
                  <a:pt x="45522" y="48164"/>
                  <a:pt x="45586" y="48096"/>
                </a:cubicBezTo>
                <a:lnTo>
                  <a:pt x="45586" y="48096"/>
                </a:lnTo>
                <a:cubicBezTo>
                  <a:pt x="45835" y="47856"/>
                  <a:pt x="46071" y="47629"/>
                  <a:pt x="46296" y="47415"/>
                </a:cubicBezTo>
                <a:close/>
                <a:moveTo>
                  <a:pt x="42250" y="48679"/>
                </a:moveTo>
                <a:cubicBezTo>
                  <a:pt x="41836" y="49162"/>
                  <a:pt x="41388" y="49599"/>
                  <a:pt x="40903" y="50017"/>
                </a:cubicBezTo>
                <a:lnTo>
                  <a:pt x="42250" y="48679"/>
                </a:lnTo>
                <a:close/>
                <a:moveTo>
                  <a:pt x="45786" y="48771"/>
                </a:moveTo>
                <a:cubicBezTo>
                  <a:pt x="46021" y="49066"/>
                  <a:pt x="46234" y="49372"/>
                  <a:pt x="46426" y="49688"/>
                </a:cubicBezTo>
                <a:lnTo>
                  <a:pt x="46426" y="49688"/>
                </a:lnTo>
                <a:lnTo>
                  <a:pt x="46111" y="49583"/>
                </a:lnTo>
                <a:cubicBezTo>
                  <a:pt x="46084" y="49502"/>
                  <a:pt x="46002" y="49366"/>
                  <a:pt x="45948" y="49312"/>
                </a:cubicBezTo>
                <a:lnTo>
                  <a:pt x="45948" y="49312"/>
                </a:lnTo>
                <a:cubicBezTo>
                  <a:pt x="45948" y="49502"/>
                  <a:pt x="45948" y="49719"/>
                  <a:pt x="45975" y="49909"/>
                </a:cubicBezTo>
                <a:cubicBezTo>
                  <a:pt x="45406" y="50126"/>
                  <a:pt x="45026" y="50614"/>
                  <a:pt x="44619" y="51048"/>
                </a:cubicBezTo>
                <a:lnTo>
                  <a:pt x="44131" y="50722"/>
                </a:lnTo>
                <a:cubicBezTo>
                  <a:pt x="43995" y="50912"/>
                  <a:pt x="43643" y="51075"/>
                  <a:pt x="43968" y="51373"/>
                </a:cubicBezTo>
                <a:cubicBezTo>
                  <a:pt x="43561" y="51617"/>
                  <a:pt x="43127" y="51862"/>
                  <a:pt x="42747" y="52106"/>
                </a:cubicBezTo>
                <a:cubicBezTo>
                  <a:pt x="42856" y="52268"/>
                  <a:pt x="42964" y="52431"/>
                  <a:pt x="43073" y="52567"/>
                </a:cubicBezTo>
                <a:lnTo>
                  <a:pt x="42503" y="52133"/>
                </a:lnTo>
                <a:cubicBezTo>
                  <a:pt x="42368" y="52377"/>
                  <a:pt x="42259" y="52621"/>
                  <a:pt x="42124" y="52865"/>
                </a:cubicBezTo>
                <a:cubicBezTo>
                  <a:pt x="41859" y="52865"/>
                  <a:pt x="41568" y="52891"/>
                  <a:pt x="41301" y="52968"/>
                </a:cubicBezTo>
                <a:lnTo>
                  <a:pt x="41301" y="52968"/>
                </a:lnTo>
                <a:lnTo>
                  <a:pt x="41289" y="52979"/>
                </a:lnTo>
                <a:lnTo>
                  <a:pt x="41289" y="52979"/>
                </a:lnTo>
                <a:lnTo>
                  <a:pt x="41744" y="53380"/>
                </a:lnTo>
                <a:cubicBezTo>
                  <a:pt x="41550" y="53303"/>
                  <a:pt x="41327" y="53169"/>
                  <a:pt x="41107" y="53150"/>
                </a:cubicBezTo>
                <a:lnTo>
                  <a:pt x="41107" y="53150"/>
                </a:lnTo>
                <a:lnTo>
                  <a:pt x="40902" y="53342"/>
                </a:lnTo>
                <a:lnTo>
                  <a:pt x="40902" y="53342"/>
                </a:lnTo>
                <a:cubicBezTo>
                  <a:pt x="40885" y="53292"/>
                  <a:pt x="40868" y="53241"/>
                  <a:pt x="40849" y="53191"/>
                </a:cubicBezTo>
                <a:cubicBezTo>
                  <a:pt x="40916" y="53160"/>
                  <a:pt x="40985" y="53147"/>
                  <a:pt x="41054" y="53147"/>
                </a:cubicBezTo>
                <a:cubicBezTo>
                  <a:pt x="41072" y="53147"/>
                  <a:pt x="41089" y="53148"/>
                  <a:pt x="41107" y="53150"/>
                </a:cubicBezTo>
                <a:lnTo>
                  <a:pt x="41107" y="53150"/>
                </a:lnTo>
                <a:lnTo>
                  <a:pt x="41289" y="52979"/>
                </a:lnTo>
                <a:lnTo>
                  <a:pt x="41289" y="52979"/>
                </a:lnTo>
                <a:lnTo>
                  <a:pt x="41283" y="52974"/>
                </a:lnTo>
                <a:cubicBezTo>
                  <a:pt x="41289" y="52972"/>
                  <a:pt x="41295" y="52970"/>
                  <a:pt x="41301" y="52968"/>
                </a:cubicBezTo>
                <a:lnTo>
                  <a:pt x="41301" y="52968"/>
                </a:lnTo>
                <a:lnTo>
                  <a:pt x="45786" y="48771"/>
                </a:lnTo>
                <a:close/>
                <a:moveTo>
                  <a:pt x="45100" y="48599"/>
                </a:moveTo>
                <a:cubicBezTo>
                  <a:pt x="44783" y="48926"/>
                  <a:pt x="44434" y="49285"/>
                  <a:pt x="44050" y="49678"/>
                </a:cubicBezTo>
                <a:lnTo>
                  <a:pt x="44050" y="49678"/>
                </a:lnTo>
                <a:cubicBezTo>
                  <a:pt x="43219" y="50595"/>
                  <a:pt x="42111" y="51788"/>
                  <a:pt x="40636" y="53331"/>
                </a:cubicBezTo>
                <a:lnTo>
                  <a:pt x="40636" y="53331"/>
                </a:lnTo>
                <a:cubicBezTo>
                  <a:pt x="40635" y="53330"/>
                  <a:pt x="40633" y="53328"/>
                  <a:pt x="40632" y="53326"/>
                </a:cubicBezTo>
                <a:lnTo>
                  <a:pt x="40333" y="53570"/>
                </a:lnTo>
                <a:lnTo>
                  <a:pt x="40368" y="53611"/>
                </a:lnTo>
                <a:lnTo>
                  <a:pt x="40368" y="53611"/>
                </a:lnTo>
                <a:cubicBezTo>
                  <a:pt x="40459" y="53516"/>
                  <a:pt x="40548" y="53423"/>
                  <a:pt x="40636" y="53331"/>
                </a:cubicBezTo>
                <a:lnTo>
                  <a:pt x="40636" y="53331"/>
                </a:lnTo>
                <a:cubicBezTo>
                  <a:pt x="40675" y="53378"/>
                  <a:pt x="40716" y="53427"/>
                  <a:pt x="40758" y="53477"/>
                </a:cubicBezTo>
                <a:lnTo>
                  <a:pt x="40758" y="53477"/>
                </a:lnTo>
                <a:lnTo>
                  <a:pt x="40902" y="53342"/>
                </a:lnTo>
                <a:lnTo>
                  <a:pt x="40902" y="53342"/>
                </a:lnTo>
                <a:cubicBezTo>
                  <a:pt x="40957" y="53509"/>
                  <a:pt x="41003" y="53675"/>
                  <a:pt x="41066" y="53842"/>
                </a:cubicBezTo>
                <a:cubicBezTo>
                  <a:pt x="40970" y="53727"/>
                  <a:pt x="40861" y="53599"/>
                  <a:pt x="40758" y="53477"/>
                </a:cubicBezTo>
                <a:lnTo>
                  <a:pt x="40758" y="53477"/>
                </a:lnTo>
                <a:lnTo>
                  <a:pt x="40479" y="53738"/>
                </a:lnTo>
                <a:lnTo>
                  <a:pt x="40686" y="53977"/>
                </a:lnTo>
                <a:lnTo>
                  <a:pt x="40441" y="53773"/>
                </a:lnTo>
                <a:lnTo>
                  <a:pt x="40441" y="53773"/>
                </a:lnTo>
                <a:lnTo>
                  <a:pt x="40018" y="54169"/>
                </a:lnTo>
                <a:cubicBezTo>
                  <a:pt x="40046" y="54075"/>
                  <a:pt x="40074" y="53982"/>
                  <a:pt x="40102" y="53888"/>
                </a:cubicBezTo>
                <a:lnTo>
                  <a:pt x="40102" y="53888"/>
                </a:lnTo>
                <a:cubicBezTo>
                  <a:pt x="39997" y="53998"/>
                  <a:pt x="39889" y="54110"/>
                  <a:pt x="39780" y="54224"/>
                </a:cubicBezTo>
                <a:lnTo>
                  <a:pt x="39780" y="54224"/>
                </a:lnTo>
                <a:lnTo>
                  <a:pt x="39678" y="54130"/>
                </a:lnTo>
                <a:lnTo>
                  <a:pt x="39678" y="54130"/>
                </a:lnTo>
                <a:cubicBezTo>
                  <a:pt x="39850" y="53955"/>
                  <a:pt x="40019" y="53784"/>
                  <a:pt x="40184" y="53617"/>
                </a:cubicBezTo>
                <a:lnTo>
                  <a:pt x="40184" y="53617"/>
                </a:lnTo>
                <a:cubicBezTo>
                  <a:pt x="40157" y="53707"/>
                  <a:pt x="40130" y="53798"/>
                  <a:pt x="40102" y="53888"/>
                </a:cubicBezTo>
                <a:lnTo>
                  <a:pt x="40102" y="53888"/>
                </a:lnTo>
                <a:cubicBezTo>
                  <a:pt x="40174" y="53814"/>
                  <a:pt x="40244" y="53740"/>
                  <a:pt x="40314" y="53667"/>
                </a:cubicBezTo>
                <a:lnTo>
                  <a:pt x="40314" y="53667"/>
                </a:lnTo>
                <a:lnTo>
                  <a:pt x="40441" y="53773"/>
                </a:lnTo>
                <a:lnTo>
                  <a:pt x="40441" y="53773"/>
                </a:lnTo>
                <a:lnTo>
                  <a:pt x="40479" y="53738"/>
                </a:lnTo>
                <a:lnTo>
                  <a:pt x="40368" y="53611"/>
                </a:lnTo>
                <a:lnTo>
                  <a:pt x="40368" y="53611"/>
                </a:lnTo>
                <a:cubicBezTo>
                  <a:pt x="40350" y="53630"/>
                  <a:pt x="40332" y="53648"/>
                  <a:pt x="40314" y="53667"/>
                </a:cubicBezTo>
                <a:lnTo>
                  <a:pt x="40314" y="53667"/>
                </a:lnTo>
                <a:lnTo>
                  <a:pt x="40215" y="53585"/>
                </a:lnTo>
                <a:lnTo>
                  <a:pt x="40215" y="53585"/>
                </a:lnTo>
                <a:cubicBezTo>
                  <a:pt x="41772" y="52005"/>
                  <a:pt x="43033" y="50721"/>
                  <a:pt x="44050" y="49678"/>
                </a:cubicBezTo>
                <a:lnTo>
                  <a:pt x="44050" y="49678"/>
                </a:lnTo>
                <a:cubicBezTo>
                  <a:pt x="44283" y="49421"/>
                  <a:pt x="44495" y="49185"/>
                  <a:pt x="44687" y="48970"/>
                </a:cubicBezTo>
                <a:lnTo>
                  <a:pt x="44687" y="48970"/>
                </a:lnTo>
                <a:cubicBezTo>
                  <a:pt x="44816" y="48843"/>
                  <a:pt x="44943" y="48720"/>
                  <a:pt x="45066" y="48600"/>
                </a:cubicBezTo>
                <a:lnTo>
                  <a:pt x="45066" y="48600"/>
                </a:lnTo>
                <a:cubicBezTo>
                  <a:pt x="45078" y="48600"/>
                  <a:pt x="45089" y="48599"/>
                  <a:pt x="45100" y="48599"/>
                </a:cubicBezTo>
                <a:close/>
                <a:moveTo>
                  <a:pt x="44410" y="48595"/>
                </a:moveTo>
                <a:cubicBezTo>
                  <a:pt x="44473" y="48598"/>
                  <a:pt x="44537" y="48600"/>
                  <a:pt x="44600" y="48601"/>
                </a:cubicBezTo>
                <a:lnTo>
                  <a:pt x="44600" y="48601"/>
                </a:lnTo>
                <a:lnTo>
                  <a:pt x="38649" y="54505"/>
                </a:lnTo>
                <a:lnTo>
                  <a:pt x="38649" y="54505"/>
                </a:lnTo>
                <a:lnTo>
                  <a:pt x="38462" y="54547"/>
                </a:lnTo>
                <a:cubicBezTo>
                  <a:pt x="38462" y="54580"/>
                  <a:pt x="38467" y="54626"/>
                  <a:pt x="38474" y="54678"/>
                </a:cubicBezTo>
                <a:lnTo>
                  <a:pt x="38474" y="54678"/>
                </a:lnTo>
                <a:lnTo>
                  <a:pt x="38325" y="54826"/>
                </a:lnTo>
                <a:lnTo>
                  <a:pt x="38237" y="54730"/>
                </a:lnTo>
                <a:lnTo>
                  <a:pt x="38237" y="54730"/>
                </a:lnTo>
                <a:lnTo>
                  <a:pt x="38160" y="54807"/>
                </a:lnTo>
                <a:lnTo>
                  <a:pt x="38160" y="54807"/>
                </a:lnTo>
                <a:cubicBezTo>
                  <a:pt x="38182" y="54769"/>
                  <a:pt x="38202" y="54736"/>
                  <a:pt x="38218" y="54710"/>
                </a:cubicBezTo>
                <a:lnTo>
                  <a:pt x="38237" y="54730"/>
                </a:lnTo>
                <a:lnTo>
                  <a:pt x="38237" y="54730"/>
                </a:lnTo>
                <a:lnTo>
                  <a:pt x="44410" y="48595"/>
                </a:lnTo>
                <a:close/>
                <a:moveTo>
                  <a:pt x="38943" y="54874"/>
                </a:moveTo>
                <a:cubicBezTo>
                  <a:pt x="38935" y="54914"/>
                  <a:pt x="38928" y="54950"/>
                  <a:pt x="38923" y="54981"/>
                </a:cubicBezTo>
                <a:cubicBezTo>
                  <a:pt x="38915" y="54964"/>
                  <a:pt x="38905" y="54945"/>
                  <a:pt x="38895" y="54923"/>
                </a:cubicBezTo>
                <a:lnTo>
                  <a:pt x="38895" y="54923"/>
                </a:lnTo>
                <a:cubicBezTo>
                  <a:pt x="38911" y="54907"/>
                  <a:pt x="38927" y="54891"/>
                  <a:pt x="38943" y="54874"/>
                </a:cubicBezTo>
                <a:close/>
                <a:moveTo>
                  <a:pt x="32413" y="55225"/>
                </a:moveTo>
                <a:lnTo>
                  <a:pt x="32371" y="55247"/>
                </a:lnTo>
                <a:lnTo>
                  <a:pt x="32371" y="55247"/>
                </a:lnTo>
                <a:lnTo>
                  <a:pt x="32369" y="55248"/>
                </a:lnTo>
                <a:lnTo>
                  <a:pt x="32369" y="55248"/>
                </a:lnTo>
                <a:lnTo>
                  <a:pt x="32413" y="55225"/>
                </a:lnTo>
                <a:close/>
                <a:moveTo>
                  <a:pt x="32587" y="55103"/>
                </a:moveTo>
                <a:cubicBezTo>
                  <a:pt x="32519" y="55109"/>
                  <a:pt x="32456" y="55146"/>
                  <a:pt x="32413" y="55225"/>
                </a:cubicBezTo>
                <a:cubicBezTo>
                  <a:pt x="32415" y="55236"/>
                  <a:pt x="32416" y="55246"/>
                  <a:pt x="32418" y="55257"/>
                </a:cubicBezTo>
                <a:lnTo>
                  <a:pt x="32418" y="55257"/>
                </a:lnTo>
                <a:lnTo>
                  <a:pt x="32587" y="55103"/>
                </a:lnTo>
                <a:close/>
                <a:moveTo>
                  <a:pt x="31613" y="55654"/>
                </a:moveTo>
                <a:lnTo>
                  <a:pt x="31598" y="55680"/>
                </a:lnTo>
                <a:lnTo>
                  <a:pt x="31598" y="55680"/>
                </a:lnTo>
                <a:cubicBezTo>
                  <a:pt x="31607" y="55673"/>
                  <a:pt x="31617" y="55666"/>
                  <a:pt x="31627" y="55659"/>
                </a:cubicBezTo>
                <a:cubicBezTo>
                  <a:pt x="31622" y="55657"/>
                  <a:pt x="31618" y="55656"/>
                  <a:pt x="31613" y="55654"/>
                </a:cubicBezTo>
                <a:close/>
                <a:moveTo>
                  <a:pt x="40018" y="54169"/>
                </a:moveTo>
                <a:cubicBezTo>
                  <a:pt x="39997" y="54241"/>
                  <a:pt x="39975" y="54312"/>
                  <a:pt x="39954" y="54384"/>
                </a:cubicBezTo>
                <a:lnTo>
                  <a:pt x="39871" y="54307"/>
                </a:lnTo>
                <a:lnTo>
                  <a:pt x="39871" y="54307"/>
                </a:lnTo>
                <a:lnTo>
                  <a:pt x="39513" y="54642"/>
                </a:lnTo>
                <a:lnTo>
                  <a:pt x="39513" y="54642"/>
                </a:lnTo>
                <a:lnTo>
                  <a:pt x="39547" y="54682"/>
                </a:lnTo>
                <a:lnTo>
                  <a:pt x="39503" y="54651"/>
                </a:lnTo>
                <a:lnTo>
                  <a:pt x="39503" y="54651"/>
                </a:lnTo>
                <a:lnTo>
                  <a:pt x="38019" y="56040"/>
                </a:lnTo>
                <a:lnTo>
                  <a:pt x="38019" y="56040"/>
                </a:lnTo>
                <a:cubicBezTo>
                  <a:pt x="38516" y="55531"/>
                  <a:pt x="38983" y="55049"/>
                  <a:pt x="39423" y="54593"/>
                </a:cubicBezTo>
                <a:lnTo>
                  <a:pt x="39423" y="54593"/>
                </a:lnTo>
                <a:lnTo>
                  <a:pt x="39503" y="54651"/>
                </a:lnTo>
                <a:lnTo>
                  <a:pt x="39503" y="54651"/>
                </a:lnTo>
                <a:lnTo>
                  <a:pt x="39513" y="54642"/>
                </a:lnTo>
                <a:lnTo>
                  <a:pt x="39513" y="54642"/>
                </a:lnTo>
                <a:lnTo>
                  <a:pt x="39450" y="54565"/>
                </a:lnTo>
                <a:lnTo>
                  <a:pt x="39450" y="54565"/>
                </a:lnTo>
                <a:cubicBezTo>
                  <a:pt x="39441" y="54575"/>
                  <a:pt x="39432" y="54584"/>
                  <a:pt x="39423" y="54593"/>
                </a:cubicBezTo>
                <a:lnTo>
                  <a:pt x="39423" y="54593"/>
                </a:lnTo>
                <a:lnTo>
                  <a:pt x="39305" y="54508"/>
                </a:lnTo>
                <a:lnTo>
                  <a:pt x="39305" y="54508"/>
                </a:lnTo>
                <a:cubicBezTo>
                  <a:pt x="39323" y="54490"/>
                  <a:pt x="39341" y="54472"/>
                  <a:pt x="39358" y="54454"/>
                </a:cubicBezTo>
                <a:lnTo>
                  <a:pt x="39358" y="54454"/>
                </a:lnTo>
                <a:lnTo>
                  <a:pt x="39450" y="54565"/>
                </a:lnTo>
                <a:lnTo>
                  <a:pt x="39450" y="54565"/>
                </a:lnTo>
                <a:cubicBezTo>
                  <a:pt x="39562" y="54450"/>
                  <a:pt x="39672" y="54336"/>
                  <a:pt x="39780" y="54224"/>
                </a:cubicBezTo>
                <a:lnTo>
                  <a:pt x="39780" y="54224"/>
                </a:lnTo>
                <a:lnTo>
                  <a:pt x="39871" y="54307"/>
                </a:lnTo>
                <a:lnTo>
                  <a:pt x="39871" y="54307"/>
                </a:lnTo>
                <a:lnTo>
                  <a:pt x="40018" y="54169"/>
                </a:lnTo>
                <a:close/>
                <a:moveTo>
                  <a:pt x="53133" y="35174"/>
                </a:moveTo>
                <a:lnTo>
                  <a:pt x="38597" y="49610"/>
                </a:lnTo>
                <a:lnTo>
                  <a:pt x="32587" y="55103"/>
                </a:lnTo>
                <a:lnTo>
                  <a:pt x="32587" y="55103"/>
                </a:lnTo>
                <a:cubicBezTo>
                  <a:pt x="32595" y="55102"/>
                  <a:pt x="32602" y="55102"/>
                  <a:pt x="32610" y="55102"/>
                </a:cubicBezTo>
                <a:cubicBezTo>
                  <a:pt x="32709" y="55102"/>
                  <a:pt x="32816" y="55161"/>
                  <a:pt x="32887" y="55244"/>
                </a:cubicBezTo>
                <a:lnTo>
                  <a:pt x="32887" y="55244"/>
                </a:lnTo>
                <a:cubicBezTo>
                  <a:pt x="32787" y="55339"/>
                  <a:pt x="32686" y="55434"/>
                  <a:pt x="32585" y="55529"/>
                </a:cubicBezTo>
                <a:lnTo>
                  <a:pt x="32585" y="55529"/>
                </a:lnTo>
                <a:cubicBezTo>
                  <a:pt x="32500" y="55461"/>
                  <a:pt x="32440" y="55363"/>
                  <a:pt x="32418" y="55257"/>
                </a:cubicBezTo>
                <a:lnTo>
                  <a:pt x="32418" y="55257"/>
                </a:lnTo>
                <a:lnTo>
                  <a:pt x="31355" y="56228"/>
                </a:lnTo>
                <a:lnTo>
                  <a:pt x="32369" y="55248"/>
                </a:lnTo>
                <a:lnTo>
                  <a:pt x="32369" y="55248"/>
                </a:lnTo>
                <a:lnTo>
                  <a:pt x="32006" y="55442"/>
                </a:lnTo>
                <a:lnTo>
                  <a:pt x="31301" y="56174"/>
                </a:lnTo>
                <a:lnTo>
                  <a:pt x="31598" y="55680"/>
                </a:lnTo>
                <a:lnTo>
                  <a:pt x="31598" y="55680"/>
                </a:lnTo>
                <a:cubicBezTo>
                  <a:pt x="31424" y="55804"/>
                  <a:pt x="31240" y="55909"/>
                  <a:pt x="31049" y="55990"/>
                </a:cubicBezTo>
                <a:lnTo>
                  <a:pt x="31049" y="55990"/>
                </a:lnTo>
                <a:cubicBezTo>
                  <a:pt x="31175" y="55866"/>
                  <a:pt x="31301" y="55743"/>
                  <a:pt x="31426" y="55621"/>
                </a:cubicBezTo>
                <a:lnTo>
                  <a:pt x="31426" y="55621"/>
                </a:lnTo>
                <a:cubicBezTo>
                  <a:pt x="31485" y="55623"/>
                  <a:pt x="31547" y="55634"/>
                  <a:pt x="31613" y="55654"/>
                </a:cubicBezTo>
                <a:lnTo>
                  <a:pt x="31613" y="55654"/>
                </a:lnTo>
                <a:lnTo>
                  <a:pt x="31627" y="55632"/>
                </a:lnTo>
                <a:lnTo>
                  <a:pt x="32371" y="55247"/>
                </a:lnTo>
                <a:lnTo>
                  <a:pt x="32371" y="55247"/>
                </a:lnTo>
                <a:lnTo>
                  <a:pt x="53133" y="35174"/>
                </a:lnTo>
                <a:close/>
                <a:moveTo>
                  <a:pt x="29916" y="56203"/>
                </a:moveTo>
                <a:cubicBezTo>
                  <a:pt x="30024" y="56203"/>
                  <a:pt x="30118" y="56249"/>
                  <a:pt x="30162" y="56364"/>
                </a:cubicBezTo>
                <a:cubicBezTo>
                  <a:pt x="30108" y="56562"/>
                  <a:pt x="29840" y="56712"/>
                  <a:pt x="29618" y="56712"/>
                </a:cubicBezTo>
                <a:cubicBezTo>
                  <a:pt x="29505" y="56712"/>
                  <a:pt x="29403" y="56673"/>
                  <a:pt x="29348" y="56581"/>
                </a:cubicBezTo>
                <a:lnTo>
                  <a:pt x="28480" y="57368"/>
                </a:lnTo>
                <a:lnTo>
                  <a:pt x="28182" y="57069"/>
                </a:lnTo>
                <a:lnTo>
                  <a:pt x="27612" y="57151"/>
                </a:lnTo>
                <a:lnTo>
                  <a:pt x="29348" y="56581"/>
                </a:lnTo>
                <a:cubicBezTo>
                  <a:pt x="29403" y="56398"/>
                  <a:pt x="29692" y="56203"/>
                  <a:pt x="29916" y="56203"/>
                </a:cubicBezTo>
                <a:close/>
                <a:moveTo>
                  <a:pt x="17015" y="57022"/>
                </a:moveTo>
                <a:cubicBezTo>
                  <a:pt x="17158" y="57022"/>
                  <a:pt x="17305" y="57106"/>
                  <a:pt x="17305" y="57259"/>
                </a:cubicBezTo>
                <a:cubicBezTo>
                  <a:pt x="17282" y="57375"/>
                  <a:pt x="17180" y="57426"/>
                  <a:pt x="17070" y="57426"/>
                </a:cubicBezTo>
                <a:cubicBezTo>
                  <a:pt x="16923" y="57426"/>
                  <a:pt x="16763" y="57333"/>
                  <a:pt x="16763" y="57178"/>
                </a:cubicBezTo>
                <a:cubicBezTo>
                  <a:pt x="16798" y="57072"/>
                  <a:pt x="16905" y="57022"/>
                  <a:pt x="17015" y="57022"/>
                </a:cubicBezTo>
                <a:close/>
                <a:moveTo>
                  <a:pt x="30270" y="58100"/>
                </a:moveTo>
                <a:lnTo>
                  <a:pt x="30598" y="58373"/>
                </a:lnTo>
                <a:lnTo>
                  <a:pt x="30598" y="58373"/>
                </a:lnTo>
                <a:cubicBezTo>
                  <a:pt x="30579" y="58418"/>
                  <a:pt x="30560" y="58463"/>
                  <a:pt x="30542" y="58507"/>
                </a:cubicBezTo>
                <a:lnTo>
                  <a:pt x="30318" y="58507"/>
                </a:lnTo>
                <a:cubicBezTo>
                  <a:pt x="30302" y="58357"/>
                  <a:pt x="30286" y="58196"/>
                  <a:pt x="30270" y="58100"/>
                </a:cubicBezTo>
                <a:close/>
                <a:moveTo>
                  <a:pt x="26771" y="57585"/>
                </a:moveTo>
                <a:lnTo>
                  <a:pt x="26175" y="58019"/>
                </a:lnTo>
                <a:lnTo>
                  <a:pt x="26365" y="58344"/>
                </a:lnTo>
                <a:lnTo>
                  <a:pt x="25958" y="58371"/>
                </a:lnTo>
                <a:lnTo>
                  <a:pt x="26148" y="58019"/>
                </a:lnTo>
                <a:lnTo>
                  <a:pt x="26148" y="58019"/>
                </a:lnTo>
                <a:cubicBezTo>
                  <a:pt x="25903" y="58100"/>
                  <a:pt x="25551" y="58073"/>
                  <a:pt x="25361" y="58290"/>
                </a:cubicBezTo>
                <a:lnTo>
                  <a:pt x="25497" y="58615"/>
                </a:lnTo>
                <a:lnTo>
                  <a:pt x="24873" y="58724"/>
                </a:lnTo>
                <a:cubicBezTo>
                  <a:pt x="25225" y="57991"/>
                  <a:pt x="26012" y="57693"/>
                  <a:pt x="26771" y="57585"/>
                </a:cubicBezTo>
                <a:close/>
                <a:moveTo>
                  <a:pt x="24213" y="58405"/>
                </a:moveTo>
                <a:cubicBezTo>
                  <a:pt x="24297" y="58405"/>
                  <a:pt x="24382" y="58420"/>
                  <a:pt x="24466" y="58453"/>
                </a:cubicBezTo>
                <a:cubicBezTo>
                  <a:pt x="24086" y="58642"/>
                  <a:pt x="23679" y="58859"/>
                  <a:pt x="23489" y="59266"/>
                </a:cubicBezTo>
                <a:cubicBezTo>
                  <a:pt x="23462" y="59185"/>
                  <a:pt x="23381" y="59022"/>
                  <a:pt x="23354" y="58941"/>
                </a:cubicBezTo>
                <a:cubicBezTo>
                  <a:pt x="23083" y="58995"/>
                  <a:pt x="22811" y="59022"/>
                  <a:pt x="22540" y="59076"/>
                </a:cubicBezTo>
                <a:cubicBezTo>
                  <a:pt x="22791" y="58972"/>
                  <a:pt x="23042" y="58771"/>
                  <a:pt x="23317" y="58771"/>
                </a:cubicBezTo>
                <a:cubicBezTo>
                  <a:pt x="23399" y="58771"/>
                  <a:pt x="23484" y="58789"/>
                  <a:pt x="23571" y="58832"/>
                </a:cubicBezTo>
                <a:cubicBezTo>
                  <a:pt x="23695" y="58563"/>
                  <a:pt x="23945" y="58405"/>
                  <a:pt x="24213" y="58405"/>
                </a:cubicBezTo>
                <a:close/>
                <a:moveTo>
                  <a:pt x="1790" y="53923"/>
                </a:moveTo>
                <a:lnTo>
                  <a:pt x="2984" y="59700"/>
                </a:lnTo>
                <a:lnTo>
                  <a:pt x="2713" y="58751"/>
                </a:lnTo>
                <a:lnTo>
                  <a:pt x="1790" y="53923"/>
                </a:lnTo>
                <a:close/>
                <a:moveTo>
                  <a:pt x="22174" y="59327"/>
                </a:moveTo>
                <a:cubicBezTo>
                  <a:pt x="22281" y="59327"/>
                  <a:pt x="22388" y="59377"/>
                  <a:pt x="22459" y="59483"/>
                </a:cubicBezTo>
                <a:cubicBezTo>
                  <a:pt x="22427" y="59625"/>
                  <a:pt x="22258" y="59712"/>
                  <a:pt x="22101" y="59712"/>
                </a:cubicBezTo>
                <a:cubicBezTo>
                  <a:pt x="21988" y="59712"/>
                  <a:pt x="21880" y="59667"/>
                  <a:pt x="21835" y="59565"/>
                </a:cubicBezTo>
                <a:cubicBezTo>
                  <a:pt x="21896" y="59411"/>
                  <a:pt x="22035" y="59327"/>
                  <a:pt x="22174" y="59327"/>
                </a:cubicBezTo>
                <a:close/>
                <a:moveTo>
                  <a:pt x="26392" y="55605"/>
                </a:moveTo>
                <a:lnTo>
                  <a:pt x="26392" y="55605"/>
                </a:lnTo>
                <a:cubicBezTo>
                  <a:pt x="25578" y="55957"/>
                  <a:pt x="24764" y="56310"/>
                  <a:pt x="23951" y="56690"/>
                </a:cubicBezTo>
                <a:lnTo>
                  <a:pt x="23571" y="56608"/>
                </a:lnTo>
                <a:cubicBezTo>
                  <a:pt x="19746" y="58019"/>
                  <a:pt x="15732" y="58941"/>
                  <a:pt x="11663" y="59293"/>
                </a:cubicBezTo>
                <a:cubicBezTo>
                  <a:pt x="9716" y="59558"/>
                  <a:pt x="7624" y="60007"/>
                  <a:pt x="5590" y="60007"/>
                </a:cubicBezTo>
                <a:cubicBezTo>
                  <a:pt x="4705" y="60007"/>
                  <a:pt x="3831" y="59922"/>
                  <a:pt x="2984" y="59700"/>
                </a:cubicBezTo>
                <a:lnTo>
                  <a:pt x="2984" y="59700"/>
                </a:lnTo>
                <a:cubicBezTo>
                  <a:pt x="3349" y="59708"/>
                  <a:pt x="3714" y="59711"/>
                  <a:pt x="4079" y="59711"/>
                </a:cubicBezTo>
                <a:cubicBezTo>
                  <a:pt x="11662" y="59711"/>
                  <a:pt x="19249" y="58115"/>
                  <a:pt x="26392" y="55605"/>
                </a:cubicBezTo>
                <a:close/>
                <a:moveTo>
                  <a:pt x="29568" y="60431"/>
                </a:moveTo>
                <a:lnTo>
                  <a:pt x="29419" y="60576"/>
                </a:lnTo>
                <a:lnTo>
                  <a:pt x="29419" y="60576"/>
                </a:lnTo>
                <a:cubicBezTo>
                  <a:pt x="29500" y="60551"/>
                  <a:pt x="29578" y="60524"/>
                  <a:pt x="29647" y="60487"/>
                </a:cubicBezTo>
                <a:cubicBezTo>
                  <a:pt x="29618" y="60468"/>
                  <a:pt x="29592" y="60449"/>
                  <a:pt x="29568" y="60431"/>
                </a:cubicBezTo>
                <a:close/>
                <a:moveTo>
                  <a:pt x="21265" y="59293"/>
                </a:moveTo>
                <a:lnTo>
                  <a:pt x="20641" y="59727"/>
                </a:lnTo>
                <a:lnTo>
                  <a:pt x="20858" y="60026"/>
                </a:lnTo>
                <a:cubicBezTo>
                  <a:pt x="20235" y="60161"/>
                  <a:pt x="19611" y="60297"/>
                  <a:pt x="18987" y="60487"/>
                </a:cubicBezTo>
                <a:lnTo>
                  <a:pt x="18851" y="60161"/>
                </a:lnTo>
                <a:lnTo>
                  <a:pt x="18363" y="60351"/>
                </a:lnTo>
                <a:lnTo>
                  <a:pt x="18689" y="60622"/>
                </a:lnTo>
                <a:cubicBezTo>
                  <a:pt x="18119" y="60758"/>
                  <a:pt x="17549" y="60839"/>
                  <a:pt x="17007" y="60948"/>
                </a:cubicBezTo>
                <a:lnTo>
                  <a:pt x="17414" y="60541"/>
                </a:lnTo>
                <a:lnTo>
                  <a:pt x="17007" y="60216"/>
                </a:lnTo>
                <a:cubicBezTo>
                  <a:pt x="18444" y="59999"/>
                  <a:pt x="19855" y="59673"/>
                  <a:pt x="21265" y="59293"/>
                </a:cubicBezTo>
                <a:close/>
                <a:moveTo>
                  <a:pt x="28996" y="60378"/>
                </a:moveTo>
                <a:cubicBezTo>
                  <a:pt x="28727" y="60796"/>
                  <a:pt x="28450" y="61214"/>
                  <a:pt x="28161" y="61623"/>
                </a:cubicBezTo>
                <a:lnTo>
                  <a:pt x="28161" y="61623"/>
                </a:lnTo>
                <a:lnTo>
                  <a:pt x="28782" y="61015"/>
                </a:lnTo>
                <a:lnTo>
                  <a:pt x="28782" y="61015"/>
                </a:lnTo>
                <a:cubicBezTo>
                  <a:pt x="28781" y="61019"/>
                  <a:pt x="28780" y="61024"/>
                  <a:pt x="28779" y="61029"/>
                </a:cubicBezTo>
                <a:lnTo>
                  <a:pt x="28872" y="61108"/>
                </a:lnTo>
                <a:lnTo>
                  <a:pt x="29419" y="60576"/>
                </a:lnTo>
                <a:lnTo>
                  <a:pt x="29419" y="60576"/>
                </a:lnTo>
                <a:cubicBezTo>
                  <a:pt x="29327" y="60605"/>
                  <a:pt x="29230" y="60630"/>
                  <a:pt x="29141" y="60663"/>
                </a:cubicBezTo>
                <a:lnTo>
                  <a:pt x="29141" y="60663"/>
                </a:lnTo>
                <a:lnTo>
                  <a:pt x="28782" y="61015"/>
                </a:lnTo>
                <a:lnTo>
                  <a:pt x="28782" y="61015"/>
                </a:lnTo>
                <a:cubicBezTo>
                  <a:pt x="28827" y="60818"/>
                  <a:pt x="28971" y="60726"/>
                  <a:pt x="29141" y="60663"/>
                </a:cubicBezTo>
                <a:lnTo>
                  <a:pt x="29141" y="60663"/>
                </a:lnTo>
                <a:lnTo>
                  <a:pt x="29348" y="60460"/>
                </a:lnTo>
                <a:lnTo>
                  <a:pt x="28996" y="60378"/>
                </a:lnTo>
                <a:close/>
                <a:moveTo>
                  <a:pt x="15285" y="60569"/>
                </a:moveTo>
                <a:cubicBezTo>
                  <a:pt x="15461" y="60569"/>
                  <a:pt x="15631" y="60613"/>
                  <a:pt x="15786" y="60758"/>
                </a:cubicBezTo>
                <a:lnTo>
                  <a:pt x="15135" y="60921"/>
                </a:lnTo>
                <a:lnTo>
                  <a:pt x="15596" y="61192"/>
                </a:lnTo>
                <a:cubicBezTo>
                  <a:pt x="14593" y="61518"/>
                  <a:pt x="13535" y="61463"/>
                  <a:pt x="12531" y="61762"/>
                </a:cubicBezTo>
                <a:lnTo>
                  <a:pt x="12179" y="61273"/>
                </a:lnTo>
                <a:lnTo>
                  <a:pt x="12287" y="61735"/>
                </a:lnTo>
                <a:lnTo>
                  <a:pt x="11067" y="61870"/>
                </a:lnTo>
                <a:lnTo>
                  <a:pt x="10877" y="62196"/>
                </a:lnTo>
                <a:cubicBezTo>
                  <a:pt x="10551" y="62114"/>
                  <a:pt x="10172" y="62060"/>
                  <a:pt x="9819" y="62033"/>
                </a:cubicBezTo>
                <a:cubicBezTo>
                  <a:pt x="9738" y="61789"/>
                  <a:pt x="9629" y="61545"/>
                  <a:pt x="9521" y="61301"/>
                </a:cubicBezTo>
                <a:lnTo>
                  <a:pt x="9494" y="61273"/>
                </a:lnTo>
                <a:cubicBezTo>
                  <a:pt x="11071" y="61172"/>
                  <a:pt x="12601" y="60807"/>
                  <a:pt x="14150" y="60807"/>
                </a:cubicBezTo>
                <a:cubicBezTo>
                  <a:pt x="14252" y="60807"/>
                  <a:pt x="14355" y="60809"/>
                  <a:pt x="14457" y="60812"/>
                </a:cubicBezTo>
                <a:lnTo>
                  <a:pt x="13915" y="61273"/>
                </a:lnTo>
                <a:lnTo>
                  <a:pt x="14484" y="61111"/>
                </a:lnTo>
                <a:cubicBezTo>
                  <a:pt x="14484" y="61002"/>
                  <a:pt x="14511" y="60785"/>
                  <a:pt x="14511" y="60677"/>
                </a:cubicBezTo>
                <a:cubicBezTo>
                  <a:pt x="14767" y="60661"/>
                  <a:pt x="15033" y="60569"/>
                  <a:pt x="15285" y="60569"/>
                </a:cubicBezTo>
                <a:close/>
                <a:moveTo>
                  <a:pt x="8741" y="61322"/>
                </a:moveTo>
                <a:cubicBezTo>
                  <a:pt x="9372" y="61322"/>
                  <a:pt x="9760" y="61499"/>
                  <a:pt x="9494" y="62114"/>
                </a:cubicBezTo>
                <a:lnTo>
                  <a:pt x="8978" y="61707"/>
                </a:lnTo>
                <a:lnTo>
                  <a:pt x="9304" y="62141"/>
                </a:lnTo>
                <a:lnTo>
                  <a:pt x="9114" y="62250"/>
                </a:lnTo>
                <a:cubicBezTo>
                  <a:pt x="8987" y="62169"/>
                  <a:pt x="8837" y="62150"/>
                  <a:pt x="8682" y="62150"/>
                </a:cubicBezTo>
                <a:cubicBezTo>
                  <a:pt x="8558" y="62150"/>
                  <a:pt x="8432" y="62162"/>
                  <a:pt x="8313" y="62162"/>
                </a:cubicBezTo>
                <a:cubicBezTo>
                  <a:pt x="8135" y="62162"/>
                  <a:pt x="7975" y="62136"/>
                  <a:pt x="7866" y="62006"/>
                </a:cubicBezTo>
                <a:cubicBezTo>
                  <a:pt x="7840" y="61826"/>
                  <a:pt x="7760" y="61744"/>
                  <a:pt x="7677" y="61744"/>
                </a:cubicBezTo>
                <a:cubicBezTo>
                  <a:pt x="7584" y="61744"/>
                  <a:pt x="7488" y="61847"/>
                  <a:pt x="7459" y="62033"/>
                </a:cubicBezTo>
                <a:cubicBezTo>
                  <a:pt x="7316" y="62228"/>
                  <a:pt x="7099" y="62267"/>
                  <a:pt x="6863" y="62267"/>
                </a:cubicBezTo>
                <a:cubicBezTo>
                  <a:pt x="6704" y="62267"/>
                  <a:pt x="6536" y="62249"/>
                  <a:pt x="6377" y="62249"/>
                </a:cubicBezTo>
                <a:cubicBezTo>
                  <a:pt x="6281" y="62249"/>
                  <a:pt x="6188" y="62256"/>
                  <a:pt x="6103" y="62277"/>
                </a:cubicBezTo>
                <a:lnTo>
                  <a:pt x="6618" y="62738"/>
                </a:lnTo>
                <a:cubicBezTo>
                  <a:pt x="6212" y="62603"/>
                  <a:pt x="5967" y="62196"/>
                  <a:pt x="6022" y="61789"/>
                </a:cubicBezTo>
                <a:lnTo>
                  <a:pt x="6022" y="61789"/>
                </a:lnTo>
                <a:cubicBezTo>
                  <a:pt x="5723" y="61843"/>
                  <a:pt x="5425" y="61924"/>
                  <a:pt x="5154" y="61979"/>
                </a:cubicBezTo>
                <a:lnTo>
                  <a:pt x="5506" y="61599"/>
                </a:lnTo>
                <a:cubicBezTo>
                  <a:pt x="5595" y="61634"/>
                  <a:pt x="5719" y="61649"/>
                  <a:pt x="5869" y="61649"/>
                </a:cubicBezTo>
                <a:cubicBezTo>
                  <a:pt x="6582" y="61649"/>
                  <a:pt x="7885" y="61322"/>
                  <a:pt x="8741" y="61322"/>
                </a:cubicBezTo>
                <a:close/>
                <a:moveTo>
                  <a:pt x="28872" y="61108"/>
                </a:moveTo>
                <a:lnTo>
                  <a:pt x="27702" y="62246"/>
                </a:lnTo>
                <a:lnTo>
                  <a:pt x="27702" y="62246"/>
                </a:lnTo>
                <a:cubicBezTo>
                  <a:pt x="27610" y="62366"/>
                  <a:pt x="27517" y="62485"/>
                  <a:pt x="27422" y="62603"/>
                </a:cubicBezTo>
                <a:cubicBezTo>
                  <a:pt x="27504" y="62792"/>
                  <a:pt x="27585" y="62982"/>
                  <a:pt x="27667" y="63199"/>
                </a:cubicBezTo>
                <a:cubicBezTo>
                  <a:pt x="27598" y="62540"/>
                  <a:pt x="27721" y="62338"/>
                  <a:pt x="28210" y="62338"/>
                </a:cubicBezTo>
                <a:cubicBezTo>
                  <a:pt x="28304" y="62338"/>
                  <a:pt x="28412" y="62345"/>
                  <a:pt x="28535" y="62358"/>
                </a:cubicBezTo>
                <a:cubicBezTo>
                  <a:pt x="28724" y="62006"/>
                  <a:pt x="28914" y="61680"/>
                  <a:pt x="29131" y="61328"/>
                </a:cubicBezTo>
                <a:lnTo>
                  <a:pt x="28872" y="61108"/>
                </a:lnTo>
                <a:close/>
                <a:moveTo>
                  <a:pt x="64094" y="1"/>
                </a:moveTo>
                <a:cubicBezTo>
                  <a:pt x="63334" y="136"/>
                  <a:pt x="62656" y="516"/>
                  <a:pt x="62141" y="1059"/>
                </a:cubicBezTo>
                <a:cubicBezTo>
                  <a:pt x="62385" y="1086"/>
                  <a:pt x="62629" y="1167"/>
                  <a:pt x="62846" y="1276"/>
                </a:cubicBezTo>
                <a:cubicBezTo>
                  <a:pt x="62358" y="1764"/>
                  <a:pt x="61815" y="2171"/>
                  <a:pt x="61246" y="2496"/>
                </a:cubicBezTo>
                <a:cubicBezTo>
                  <a:pt x="61273" y="2279"/>
                  <a:pt x="61327" y="2035"/>
                  <a:pt x="61382" y="1818"/>
                </a:cubicBezTo>
                <a:lnTo>
                  <a:pt x="61571" y="2144"/>
                </a:lnTo>
                <a:cubicBezTo>
                  <a:pt x="61843" y="1899"/>
                  <a:pt x="62114" y="1682"/>
                  <a:pt x="62385" y="1465"/>
                </a:cubicBezTo>
                <a:lnTo>
                  <a:pt x="62060" y="1032"/>
                </a:lnTo>
                <a:cubicBezTo>
                  <a:pt x="57096" y="4042"/>
                  <a:pt x="55143" y="10145"/>
                  <a:pt x="51807" y="14648"/>
                </a:cubicBezTo>
                <a:cubicBezTo>
                  <a:pt x="48986" y="18364"/>
                  <a:pt x="46463" y="22351"/>
                  <a:pt x="42937" y="25470"/>
                </a:cubicBezTo>
                <a:cubicBezTo>
                  <a:pt x="39764" y="28833"/>
                  <a:pt x="36265" y="31898"/>
                  <a:pt x="32522" y="34611"/>
                </a:cubicBezTo>
                <a:cubicBezTo>
                  <a:pt x="31952" y="35045"/>
                  <a:pt x="31111" y="35343"/>
                  <a:pt x="31138" y="36157"/>
                </a:cubicBezTo>
                <a:lnTo>
                  <a:pt x="30894" y="35804"/>
                </a:lnTo>
                <a:cubicBezTo>
                  <a:pt x="26093" y="38734"/>
                  <a:pt x="21265" y="41907"/>
                  <a:pt x="15732" y="43290"/>
                </a:cubicBezTo>
                <a:cubicBezTo>
                  <a:pt x="12396" y="44267"/>
                  <a:pt x="8951" y="44755"/>
                  <a:pt x="5533" y="45189"/>
                </a:cubicBezTo>
                <a:cubicBezTo>
                  <a:pt x="3635" y="45569"/>
                  <a:pt x="1492" y="45542"/>
                  <a:pt x="27" y="47006"/>
                </a:cubicBezTo>
                <a:lnTo>
                  <a:pt x="434" y="47142"/>
                </a:lnTo>
                <a:cubicBezTo>
                  <a:pt x="271" y="47495"/>
                  <a:pt x="0" y="47874"/>
                  <a:pt x="271" y="48227"/>
                </a:cubicBezTo>
                <a:cubicBezTo>
                  <a:pt x="488" y="48797"/>
                  <a:pt x="27" y="49339"/>
                  <a:pt x="217" y="49963"/>
                </a:cubicBezTo>
                <a:cubicBezTo>
                  <a:pt x="488" y="49176"/>
                  <a:pt x="678" y="48335"/>
                  <a:pt x="1682" y="48335"/>
                </a:cubicBezTo>
                <a:cubicBezTo>
                  <a:pt x="1465" y="48905"/>
                  <a:pt x="1329" y="49502"/>
                  <a:pt x="1275" y="50098"/>
                </a:cubicBezTo>
                <a:cubicBezTo>
                  <a:pt x="705" y="50098"/>
                  <a:pt x="651" y="50587"/>
                  <a:pt x="651" y="51021"/>
                </a:cubicBezTo>
                <a:lnTo>
                  <a:pt x="353" y="51455"/>
                </a:lnTo>
                <a:cubicBezTo>
                  <a:pt x="516" y="51590"/>
                  <a:pt x="678" y="51699"/>
                  <a:pt x="841" y="51834"/>
                </a:cubicBezTo>
                <a:cubicBezTo>
                  <a:pt x="760" y="52160"/>
                  <a:pt x="678" y="52485"/>
                  <a:pt x="570" y="52784"/>
                </a:cubicBezTo>
                <a:cubicBezTo>
                  <a:pt x="760" y="53299"/>
                  <a:pt x="1194" y="53625"/>
                  <a:pt x="1438" y="54113"/>
                </a:cubicBezTo>
                <a:lnTo>
                  <a:pt x="1085" y="54330"/>
                </a:lnTo>
                <a:lnTo>
                  <a:pt x="1329" y="54601"/>
                </a:lnTo>
                <a:cubicBezTo>
                  <a:pt x="678" y="55496"/>
                  <a:pt x="1329" y="56771"/>
                  <a:pt x="1817" y="57639"/>
                </a:cubicBezTo>
                <a:cubicBezTo>
                  <a:pt x="1817" y="57991"/>
                  <a:pt x="2007" y="58290"/>
                  <a:pt x="2279" y="58507"/>
                </a:cubicBezTo>
                <a:lnTo>
                  <a:pt x="1845" y="58832"/>
                </a:lnTo>
                <a:cubicBezTo>
                  <a:pt x="1926" y="59321"/>
                  <a:pt x="1899" y="59809"/>
                  <a:pt x="1790" y="60270"/>
                </a:cubicBezTo>
                <a:lnTo>
                  <a:pt x="2468" y="60216"/>
                </a:lnTo>
                <a:lnTo>
                  <a:pt x="1953" y="60758"/>
                </a:lnTo>
                <a:cubicBezTo>
                  <a:pt x="1980" y="60948"/>
                  <a:pt x="2007" y="61111"/>
                  <a:pt x="2062" y="61273"/>
                </a:cubicBezTo>
                <a:lnTo>
                  <a:pt x="2143" y="60731"/>
                </a:lnTo>
                <a:lnTo>
                  <a:pt x="2767" y="61273"/>
                </a:lnTo>
                <a:lnTo>
                  <a:pt x="3391" y="60704"/>
                </a:lnTo>
                <a:lnTo>
                  <a:pt x="3933" y="61138"/>
                </a:lnTo>
                <a:cubicBezTo>
                  <a:pt x="3608" y="61111"/>
                  <a:pt x="3309" y="61111"/>
                  <a:pt x="3011" y="61111"/>
                </a:cubicBezTo>
                <a:cubicBezTo>
                  <a:pt x="3147" y="61246"/>
                  <a:pt x="3391" y="61518"/>
                  <a:pt x="3526" y="61626"/>
                </a:cubicBezTo>
                <a:cubicBezTo>
                  <a:pt x="3709" y="61558"/>
                  <a:pt x="3882" y="61526"/>
                  <a:pt x="4045" y="61526"/>
                </a:cubicBezTo>
                <a:cubicBezTo>
                  <a:pt x="4533" y="61526"/>
                  <a:pt x="4930" y="61816"/>
                  <a:pt x="5235" y="62304"/>
                </a:cubicBezTo>
                <a:cubicBezTo>
                  <a:pt x="5054" y="62286"/>
                  <a:pt x="4876" y="62277"/>
                  <a:pt x="4700" y="62277"/>
                </a:cubicBezTo>
                <a:cubicBezTo>
                  <a:pt x="4346" y="62277"/>
                  <a:pt x="3996" y="62313"/>
                  <a:pt x="3635" y="62386"/>
                </a:cubicBezTo>
                <a:cubicBezTo>
                  <a:pt x="3336" y="61979"/>
                  <a:pt x="2848" y="61816"/>
                  <a:pt x="2414" y="61572"/>
                </a:cubicBezTo>
                <a:lnTo>
                  <a:pt x="2414" y="61572"/>
                </a:lnTo>
                <a:cubicBezTo>
                  <a:pt x="2279" y="62114"/>
                  <a:pt x="2550" y="62494"/>
                  <a:pt x="2902" y="62874"/>
                </a:cubicBezTo>
                <a:cubicBezTo>
                  <a:pt x="2970" y="62851"/>
                  <a:pt x="3038" y="62840"/>
                  <a:pt x="3104" y="62840"/>
                </a:cubicBezTo>
                <a:cubicBezTo>
                  <a:pt x="3354" y="62840"/>
                  <a:pt x="3576" y="62996"/>
                  <a:pt x="3662" y="63254"/>
                </a:cubicBezTo>
                <a:lnTo>
                  <a:pt x="4204" y="63226"/>
                </a:lnTo>
                <a:cubicBezTo>
                  <a:pt x="4379" y="63323"/>
                  <a:pt x="4595" y="63614"/>
                  <a:pt x="4803" y="63614"/>
                </a:cubicBezTo>
                <a:cubicBezTo>
                  <a:pt x="4886" y="63614"/>
                  <a:pt x="4968" y="63567"/>
                  <a:pt x="5045" y="63443"/>
                </a:cubicBezTo>
                <a:cubicBezTo>
                  <a:pt x="5289" y="63525"/>
                  <a:pt x="5506" y="63579"/>
                  <a:pt x="5750" y="63660"/>
                </a:cubicBezTo>
                <a:lnTo>
                  <a:pt x="6266" y="63226"/>
                </a:lnTo>
                <a:lnTo>
                  <a:pt x="6835" y="63470"/>
                </a:lnTo>
                <a:lnTo>
                  <a:pt x="6971" y="63254"/>
                </a:lnTo>
                <a:lnTo>
                  <a:pt x="7134" y="63470"/>
                </a:lnTo>
                <a:cubicBezTo>
                  <a:pt x="7239" y="63342"/>
                  <a:pt x="7339" y="63279"/>
                  <a:pt x="7429" y="63279"/>
                </a:cubicBezTo>
                <a:cubicBezTo>
                  <a:pt x="7550" y="63279"/>
                  <a:pt x="7653" y="63390"/>
                  <a:pt x="7730" y="63606"/>
                </a:cubicBezTo>
                <a:lnTo>
                  <a:pt x="8056" y="63118"/>
                </a:lnTo>
                <a:cubicBezTo>
                  <a:pt x="8124" y="63113"/>
                  <a:pt x="8192" y="63111"/>
                  <a:pt x="8259" y="63111"/>
                </a:cubicBezTo>
                <a:cubicBezTo>
                  <a:pt x="8598" y="63111"/>
                  <a:pt x="8933" y="63168"/>
                  <a:pt x="9249" y="63281"/>
                </a:cubicBezTo>
                <a:cubicBezTo>
                  <a:pt x="9525" y="63005"/>
                  <a:pt x="9868" y="62945"/>
                  <a:pt x="10225" y="62945"/>
                </a:cubicBezTo>
                <a:cubicBezTo>
                  <a:pt x="10324" y="62945"/>
                  <a:pt x="10424" y="62949"/>
                  <a:pt x="10524" y="62955"/>
                </a:cubicBezTo>
                <a:lnTo>
                  <a:pt x="10524" y="63470"/>
                </a:lnTo>
                <a:cubicBezTo>
                  <a:pt x="10551" y="63281"/>
                  <a:pt x="10578" y="63091"/>
                  <a:pt x="10606" y="62901"/>
                </a:cubicBezTo>
                <a:cubicBezTo>
                  <a:pt x="10758" y="62876"/>
                  <a:pt x="10910" y="62855"/>
                  <a:pt x="11057" y="62855"/>
                </a:cubicBezTo>
                <a:cubicBezTo>
                  <a:pt x="11380" y="62855"/>
                  <a:pt x="11675" y="62953"/>
                  <a:pt x="11880" y="63308"/>
                </a:cubicBezTo>
                <a:cubicBezTo>
                  <a:pt x="11799" y="63118"/>
                  <a:pt x="11718" y="62928"/>
                  <a:pt x="11636" y="62738"/>
                </a:cubicBezTo>
                <a:cubicBezTo>
                  <a:pt x="12423" y="62684"/>
                  <a:pt x="13210" y="62575"/>
                  <a:pt x="13996" y="62494"/>
                </a:cubicBezTo>
                <a:cubicBezTo>
                  <a:pt x="14105" y="62630"/>
                  <a:pt x="14267" y="62901"/>
                  <a:pt x="14376" y="63037"/>
                </a:cubicBezTo>
                <a:cubicBezTo>
                  <a:pt x="14349" y="62874"/>
                  <a:pt x="14349" y="62521"/>
                  <a:pt x="14349" y="62358"/>
                </a:cubicBezTo>
                <a:lnTo>
                  <a:pt x="14349" y="62358"/>
                </a:lnTo>
                <a:lnTo>
                  <a:pt x="14945" y="62847"/>
                </a:lnTo>
                <a:cubicBezTo>
                  <a:pt x="14973" y="62711"/>
                  <a:pt x="15000" y="62494"/>
                  <a:pt x="15027" y="62386"/>
                </a:cubicBezTo>
                <a:lnTo>
                  <a:pt x="15461" y="62711"/>
                </a:lnTo>
                <a:lnTo>
                  <a:pt x="15461" y="62331"/>
                </a:lnTo>
                <a:cubicBezTo>
                  <a:pt x="16085" y="62196"/>
                  <a:pt x="16681" y="62114"/>
                  <a:pt x="17305" y="62060"/>
                </a:cubicBezTo>
                <a:cubicBezTo>
                  <a:pt x="17489" y="61910"/>
                  <a:pt x="17724" y="61831"/>
                  <a:pt x="17960" y="61831"/>
                </a:cubicBezTo>
                <a:cubicBezTo>
                  <a:pt x="18107" y="61831"/>
                  <a:pt x="18255" y="61862"/>
                  <a:pt x="18390" y="61924"/>
                </a:cubicBezTo>
                <a:lnTo>
                  <a:pt x="18851" y="61626"/>
                </a:lnTo>
                <a:lnTo>
                  <a:pt x="19312" y="62196"/>
                </a:lnTo>
                <a:lnTo>
                  <a:pt x="19394" y="61518"/>
                </a:lnTo>
                <a:lnTo>
                  <a:pt x="19584" y="61735"/>
                </a:lnTo>
                <a:cubicBezTo>
                  <a:pt x="19686" y="61640"/>
                  <a:pt x="19787" y="61605"/>
                  <a:pt x="19886" y="61605"/>
                </a:cubicBezTo>
                <a:cubicBezTo>
                  <a:pt x="20128" y="61605"/>
                  <a:pt x="20364" y="61813"/>
                  <a:pt x="20614" y="61870"/>
                </a:cubicBezTo>
                <a:cubicBezTo>
                  <a:pt x="20533" y="61626"/>
                  <a:pt x="20479" y="61382"/>
                  <a:pt x="20424" y="61111"/>
                </a:cubicBezTo>
                <a:lnTo>
                  <a:pt x="20424" y="61111"/>
                </a:lnTo>
                <a:lnTo>
                  <a:pt x="20641" y="61165"/>
                </a:lnTo>
                <a:cubicBezTo>
                  <a:pt x="20858" y="61355"/>
                  <a:pt x="21130" y="61490"/>
                  <a:pt x="21428" y="61518"/>
                </a:cubicBezTo>
                <a:cubicBezTo>
                  <a:pt x="21374" y="61382"/>
                  <a:pt x="21292" y="61138"/>
                  <a:pt x="21265" y="61002"/>
                </a:cubicBezTo>
                <a:lnTo>
                  <a:pt x="21265" y="61002"/>
                </a:lnTo>
                <a:cubicBezTo>
                  <a:pt x="21386" y="61140"/>
                  <a:pt x="21538" y="61212"/>
                  <a:pt x="21696" y="61212"/>
                </a:cubicBezTo>
                <a:cubicBezTo>
                  <a:pt x="21788" y="61212"/>
                  <a:pt x="21881" y="61188"/>
                  <a:pt x="21971" y="61138"/>
                </a:cubicBezTo>
                <a:lnTo>
                  <a:pt x="21781" y="60867"/>
                </a:lnTo>
                <a:lnTo>
                  <a:pt x="21971" y="61084"/>
                </a:lnTo>
                <a:cubicBezTo>
                  <a:pt x="22215" y="60894"/>
                  <a:pt x="22459" y="60731"/>
                  <a:pt x="22730" y="60568"/>
                </a:cubicBezTo>
                <a:lnTo>
                  <a:pt x="22730" y="60568"/>
                </a:lnTo>
                <a:lnTo>
                  <a:pt x="22215" y="61002"/>
                </a:lnTo>
                <a:cubicBezTo>
                  <a:pt x="22332" y="61094"/>
                  <a:pt x="22449" y="61135"/>
                  <a:pt x="22552" y="61135"/>
                </a:cubicBezTo>
                <a:cubicBezTo>
                  <a:pt x="22782" y="61135"/>
                  <a:pt x="22941" y="60931"/>
                  <a:pt x="22866" y="60650"/>
                </a:cubicBezTo>
                <a:lnTo>
                  <a:pt x="22866" y="60650"/>
                </a:lnTo>
                <a:cubicBezTo>
                  <a:pt x="23272" y="60894"/>
                  <a:pt x="23761" y="60785"/>
                  <a:pt x="24195" y="60948"/>
                </a:cubicBezTo>
                <a:lnTo>
                  <a:pt x="23869" y="60650"/>
                </a:lnTo>
                <a:cubicBezTo>
                  <a:pt x="24656" y="60107"/>
                  <a:pt x="25659" y="60297"/>
                  <a:pt x="26473" y="59836"/>
                </a:cubicBezTo>
                <a:cubicBezTo>
                  <a:pt x="26663" y="59944"/>
                  <a:pt x="26880" y="60053"/>
                  <a:pt x="27070" y="60107"/>
                </a:cubicBezTo>
                <a:lnTo>
                  <a:pt x="26663" y="59700"/>
                </a:lnTo>
                <a:cubicBezTo>
                  <a:pt x="26927" y="59568"/>
                  <a:pt x="27209" y="59436"/>
                  <a:pt x="27479" y="59304"/>
                </a:cubicBezTo>
                <a:lnTo>
                  <a:pt x="27479" y="59304"/>
                </a:lnTo>
                <a:lnTo>
                  <a:pt x="27070" y="59700"/>
                </a:lnTo>
                <a:cubicBezTo>
                  <a:pt x="27152" y="59773"/>
                  <a:pt x="27223" y="59809"/>
                  <a:pt x="27281" y="59809"/>
                </a:cubicBezTo>
                <a:cubicBezTo>
                  <a:pt x="27374" y="59809"/>
                  <a:pt x="27433" y="59712"/>
                  <a:pt x="27450" y="59510"/>
                </a:cubicBezTo>
                <a:cubicBezTo>
                  <a:pt x="27537" y="59425"/>
                  <a:pt x="27623" y="59340"/>
                  <a:pt x="27710" y="59256"/>
                </a:cubicBezTo>
                <a:lnTo>
                  <a:pt x="27710" y="59256"/>
                </a:lnTo>
                <a:lnTo>
                  <a:pt x="27911" y="59456"/>
                </a:lnTo>
                <a:lnTo>
                  <a:pt x="28155" y="59212"/>
                </a:lnTo>
                <a:lnTo>
                  <a:pt x="28011" y="58961"/>
                </a:lnTo>
                <a:lnTo>
                  <a:pt x="28011" y="58961"/>
                </a:lnTo>
                <a:cubicBezTo>
                  <a:pt x="27911" y="59059"/>
                  <a:pt x="27811" y="59157"/>
                  <a:pt x="27710" y="59256"/>
                </a:cubicBezTo>
                <a:lnTo>
                  <a:pt x="27710" y="59256"/>
                </a:lnTo>
                <a:lnTo>
                  <a:pt x="27667" y="59212"/>
                </a:lnTo>
                <a:cubicBezTo>
                  <a:pt x="27605" y="59243"/>
                  <a:pt x="27542" y="59274"/>
                  <a:pt x="27479" y="59304"/>
                </a:cubicBezTo>
                <a:lnTo>
                  <a:pt x="27479" y="59304"/>
                </a:lnTo>
                <a:lnTo>
                  <a:pt x="27948" y="58851"/>
                </a:lnTo>
                <a:lnTo>
                  <a:pt x="27948" y="58851"/>
                </a:lnTo>
                <a:lnTo>
                  <a:pt x="27938" y="58832"/>
                </a:lnTo>
                <a:cubicBezTo>
                  <a:pt x="27950" y="58830"/>
                  <a:pt x="27961" y="58828"/>
                  <a:pt x="27973" y="58827"/>
                </a:cubicBezTo>
                <a:lnTo>
                  <a:pt x="27973" y="58827"/>
                </a:lnTo>
                <a:lnTo>
                  <a:pt x="27948" y="58851"/>
                </a:lnTo>
                <a:lnTo>
                  <a:pt x="27948" y="58851"/>
                </a:lnTo>
                <a:lnTo>
                  <a:pt x="28011" y="58961"/>
                </a:lnTo>
                <a:lnTo>
                  <a:pt x="28011" y="58961"/>
                </a:lnTo>
                <a:cubicBezTo>
                  <a:pt x="28064" y="58910"/>
                  <a:pt x="28116" y="58859"/>
                  <a:pt x="28168" y="58808"/>
                </a:cubicBezTo>
                <a:lnTo>
                  <a:pt x="28168" y="58808"/>
                </a:lnTo>
                <a:cubicBezTo>
                  <a:pt x="28102" y="58811"/>
                  <a:pt x="28037" y="58817"/>
                  <a:pt x="27973" y="58827"/>
                </a:cubicBezTo>
                <a:lnTo>
                  <a:pt x="27973" y="58827"/>
                </a:lnTo>
                <a:lnTo>
                  <a:pt x="30821" y="56073"/>
                </a:lnTo>
                <a:lnTo>
                  <a:pt x="30821" y="56073"/>
                </a:lnTo>
                <a:cubicBezTo>
                  <a:pt x="30643" y="56129"/>
                  <a:pt x="30459" y="56164"/>
                  <a:pt x="30270" y="56174"/>
                </a:cubicBezTo>
                <a:cubicBezTo>
                  <a:pt x="30648" y="56069"/>
                  <a:pt x="30913" y="55704"/>
                  <a:pt x="31277" y="55633"/>
                </a:cubicBezTo>
                <a:lnTo>
                  <a:pt x="31277" y="55633"/>
                </a:lnTo>
                <a:lnTo>
                  <a:pt x="43065" y="44236"/>
                </a:lnTo>
                <a:lnTo>
                  <a:pt x="43065" y="44236"/>
                </a:lnTo>
                <a:cubicBezTo>
                  <a:pt x="39762" y="47468"/>
                  <a:pt x="35912" y="51234"/>
                  <a:pt x="31426" y="55621"/>
                </a:cubicBezTo>
                <a:lnTo>
                  <a:pt x="31426" y="55621"/>
                </a:lnTo>
                <a:cubicBezTo>
                  <a:pt x="31418" y="55621"/>
                  <a:pt x="31410" y="55620"/>
                  <a:pt x="31401" y="55620"/>
                </a:cubicBezTo>
                <a:cubicBezTo>
                  <a:pt x="31358" y="55620"/>
                  <a:pt x="31317" y="55625"/>
                  <a:pt x="31277" y="55633"/>
                </a:cubicBezTo>
                <a:lnTo>
                  <a:pt x="31277" y="55633"/>
                </a:lnTo>
                <a:lnTo>
                  <a:pt x="30821" y="56073"/>
                </a:lnTo>
                <a:lnTo>
                  <a:pt x="30821" y="56073"/>
                </a:lnTo>
                <a:cubicBezTo>
                  <a:pt x="30898" y="56049"/>
                  <a:pt x="30974" y="56021"/>
                  <a:pt x="31049" y="55990"/>
                </a:cubicBezTo>
                <a:lnTo>
                  <a:pt x="31049" y="55990"/>
                </a:lnTo>
                <a:cubicBezTo>
                  <a:pt x="30116" y="56902"/>
                  <a:pt x="29156" y="57841"/>
                  <a:pt x="28168" y="58808"/>
                </a:cubicBezTo>
                <a:lnTo>
                  <a:pt x="28168" y="58808"/>
                </a:lnTo>
                <a:cubicBezTo>
                  <a:pt x="28202" y="58806"/>
                  <a:pt x="28236" y="58805"/>
                  <a:pt x="28270" y="58805"/>
                </a:cubicBezTo>
                <a:cubicBezTo>
                  <a:pt x="28495" y="58805"/>
                  <a:pt x="28724" y="58841"/>
                  <a:pt x="28941" y="58914"/>
                </a:cubicBezTo>
                <a:lnTo>
                  <a:pt x="28209" y="59212"/>
                </a:lnTo>
                <a:cubicBezTo>
                  <a:pt x="28296" y="59268"/>
                  <a:pt x="28376" y="59292"/>
                  <a:pt x="28451" y="59292"/>
                </a:cubicBezTo>
                <a:cubicBezTo>
                  <a:pt x="28776" y="59292"/>
                  <a:pt x="29013" y="58856"/>
                  <a:pt x="29321" y="58724"/>
                </a:cubicBezTo>
                <a:cubicBezTo>
                  <a:pt x="29484" y="58832"/>
                  <a:pt x="29701" y="58941"/>
                  <a:pt x="29891" y="59049"/>
                </a:cubicBezTo>
                <a:cubicBezTo>
                  <a:pt x="29809" y="58914"/>
                  <a:pt x="29647" y="58615"/>
                  <a:pt x="29565" y="58480"/>
                </a:cubicBezTo>
                <a:cubicBezTo>
                  <a:pt x="29595" y="58477"/>
                  <a:pt x="29625" y="58476"/>
                  <a:pt x="29656" y="58476"/>
                </a:cubicBezTo>
                <a:cubicBezTo>
                  <a:pt x="29810" y="58476"/>
                  <a:pt x="29962" y="58512"/>
                  <a:pt x="30096" y="58580"/>
                </a:cubicBezTo>
                <a:lnTo>
                  <a:pt x="30096" y="58580"/>
                </a:lnTo>
                <a:cubicBezTo>
                  <a:pt x="30362" y="58813"/>
                  <a:pt x="30147" y="58985"/>
                  <a:pt x="29999" y="59158"/>
                </a:cubicBezTo>
                <a:cubicBezTo>
                  <a:pt x="30762" y="59736"/>
                  <a:pt x="28822" y="59856"/>
                  <a:pt x="29568" y="60431"/>
                </a:cubicBezTo>
                <a:lnTo>
                  <a:pt x="29568" y="60431"/>
                </a:lnTo>
                <a:lnTo>
                  <a:pt x="32353" y="57723"/>
                </a:lnTo>
                <a:lnTo>
                  <a:pt x="32522" y="57883"/>
                </a:lnTo>
                <a:cubicBezTo>
                  <a:pt x="32766" y="57612"/>
                  <a:pt x="33010" y="57341"/>
                  <a:pt x="33281" y="57069"/>
                </a:cubicBezTo>
                <a:lnTo>
                  <a:pt x="33498" y="57503"/>
                </a:lnTo>
                <a:cubicBezTo>
                  <a:pt x="33742" y="57151"/>
                  <a:pt x="34068" y="56825"/>
                  <a:pt x="34420" y="56581"/>
                </a:cubicBezTo>
                <a:cubicBezTo>
                  <a:pt x="34475" y="56717"/>
                  <a:pt x="34556" y="56988"/>
                  <a:pt x="34610" y="57124"/>
                </a:cubicBezTo>
                <a:lnTo>
                  <a:pt x="34692" y="56445"/>
                </a:lnTo>
                <a:cubicBezTo>
                  <a:pt x="34963" y="56391"/>
                  <a:pt x="35234" y="56337"/>
                  <a:pt x="35505" y="56283"/>
                </a:cubicBezTo>
                <a:cubicBezTo>
                  <a:pt x="35831" y="55984"/>
                  <a:pt x="36211" y="55740"/>
                  <a:pt x="36617" y="55577"/>
                </a:cubicBezTo>
                <a:lnTo>
                  <a:pt x="36238" y="55388"/>
                </a:lnTo>
                <a:lnTo>
                  <a:pt x="36997" y="55062"/>
                </a:lnTo>
                <a:lnTo>
                  <a:pt x="36536" y="55360"/>
                </a:lnTo>
                <a:lnTo>
                  <a:pt x="36889" y="55632"/>
                </a:lnTo>
                <a:cubicBezTo>
                  <a:pt x="37106" y="55415"/>
                  <a:pt x="37323" y="55225"/>
                  <a:pt x="37540" y="55008"/>
                </a:cubicBezTo>
                <a:cubicBezTo>
                  <a:pt x="37513" y="54926"/>
                  <a:pt x="37431" y="54791"/>
                  <a:pt x="37404" y="54710"/>
                </a:cubicBezTo>
                <a:lnTo>
                  <a:pt x="37404" y="54710"/>
                </a:lnTo>
                <a:lnTo>
                  <a:pt x="37775" y="55189"/>
                </a:lnTo>
                <a:lnTo>
                  <a:pt x="38160" y="54807"/>
                </a:lnTo>
                <a:lnTo>
                  <a:pt x="38160" y="54807"/>
                </a:lnTo>
                <a:cubicBezTo>
                  <a:pt x="38081" y="54940"/>
                  <a:pt x="37971" y="55127"/>
                  <a:pt x="37900" y="55248"/>
                </a:cubicBezTo>
                <a:lnTo>
                  <a:pt x="37900" y="55248"/>
                </a:lnTo>
                <a:lnTo>
                  <a:pt x="37855" y="55293"/>
                </a:lnTo>
                <a:lnTo>
                  <a:pt x="37855" y="55293"/>
                </a:lnTo>
                <a:lnTo>
                  <a:pt x="37775" y="55189"/>
                </a:lnTo>
                <a:lnTo>
                  <a:pt x="31654" y="61273"/>
                </a:lnTo>
                <a:cubicBezTo>
                  <a:pt x="31700" y="61320"/>
                  <a:pt x="31760" y="61340"/>
                  <a:pt x="31826" y="61340"/>
                </a:cubicBezTo>
                <a:cubicBezTo>
                  <a:pt x="32109" y="61340"/>
                  <a:pt x="32506" y="60973"/>
                  <a:pt x="32440" y="60731"/>
                </a:cubicBezTo>
                <a:lnTo>
                  <a:pt x="32440" y="60731"/>
                </a:lnTo>
                <a:cubicBezTo>
                  <a:pt x="32531" y="60821"/>
                  <a:pt x="32623" y="60909"/>
                  <a:pt x="32717" y="60994"/>
                </a:cubicBezTo>
                <a:lnTo>
                  <a:pt x="32717" y="60994"/>
                </a:lnTo>
                <a:lnTo>
                  <a:pt x="33213" y="60484"/>
                </a:lnTo>
                <a:lnTo>
                  <a:pt x="33213" y="60484"/>
                </a:lnTo>
                <a:cubicBezTo>
                  <a:pt x="33223" y="60493"/>
                  <a:pt x="33233" y="60501"/>
                  <a:pt x="33244" y="60510"/>
                </a:cubicBezTo>
                <a:lnTo>
                  <a:pt x="33244" y="60510"/>
                </a:lnTo>
                <a:lnTo>
                  <a:pt x="32721" y="60998"/>
                </a:lnTo>
                <a:lnTo>
                  <a:pt x="32721" y="60998"/>
                </a:lnTo>
                <a:cubicBezTo>
                  <a:pt x="32720" y="60997"/>
                  <a:pt x="32718" y="60996"/>
                  <a:pt x="32717" y="60994"/>
                </a:cubicBezTo>
                <a:lnTo>
                  <a:pt x="32717" y="60994"/>
                </a:lnTo>
                <a:lnTo>
                  <a:pt x="32630" y="61084"/>
                </a:lnTo>
                <a:lnTo>
                  <a:pt x="32721" y="60998"/>
                </a:lnTo>
                <a:lnTo>
                  <a:pt x="32721" y="60998"/>
                </a:lnTo>
                <a:cubicBezTo>
                  <a:pt x="34427" y="62552"/>
                  <a:pt x="36585" y="63325"/>
                  <a:pt x="38741" y="63325"/>
                </a:cubicBezTo>
                <a:cubicBezTo>
                  <a:pt x="41062" y="63325"/>
                  <a:pt x="43382" y="62430"/>
                  <a:pt x="45134" y="60650"/>
                </a:cubicBezTo>
                <a:cubicBezTo>
                  <a:pt x="48098" y="57663"/>
                  <a:pt x="48513" y="53118"/>
                  <a:pt x="46426" y="49688"/>
                </a:cubicBezTo>
                <a:lnTo>
                  <a:pt x="46426" y="49688"/>
                </a:lnTo>
                <a:lnTo>
                  <a:pt x="46680" y="49773"/>
                </a:lnTo>
                <a:cubicBezTo>
                  <a:pt x="46707" y="49719"/>
                  <a:pt x="46789" y="49583"/>
                  <a:pt x="46816" y="49529"/>
                </a:cubicBezTo>
                <a:lnTo>
                  <a:pt x="47196" y="49393"/>
                </a:lnTo>
                <a:lnTo>
                  <a:pt x="47060" y="49041"/>
                </a:lnTo>
                <a:lnTo>
                  <a:pt x="47738" y="49203"/>
                </a:lnTo>
                <a:cubicBezTo>
                  <a:pt x="47657" y="49095"/>
                  <a:pt x="47521" y="48851"/>
                  <a:pt x="47467" y="48742"/>
                </a:cubicBezTo>
                <a:lnTo>
                  <a:pt x="47467" y="48742"/>
                </a:lnTo>
                <a:lnTo>
                  <a:pt x="48118" y="48797"/>
                </a:lnTo>
                <a:lnTo>
                  <a:pt x="48118" y="48688"/>
                </a:lnTo>
                <a:cubicBezTo>
                  <a:pt x="47767" y="48442"/>
                  <a:pt x="47927" y="48254"/>
                  <a:pt x="48157" y="48254"/>
                </a:cubicBezTo>
                <a:cubicBezTo>
                  <a:pt x="48282" y="48254"/>
                  <a:pt x="48429" y="48310"/>
                  <a:pt x="48525" y="48444"/>
                </a:cubicBezTo>
                <a:lnTo>
                  <a:pt x="48606" y="48363"/>
                </a:lnTo>
                <a:cubicBezTo>
                  <a:pt x="48508" y="48167"/>
                  <a:pt x="48537" y="47962"/>
                  <a:pt x="48636" y="47809"/>
                </a:cubicBezTo>
                <a:lnTo>
                  <a:pt x="48636" y="47809"/>
                </a:lnTo>
                <a:cubicBezTo>
                  <a:pt x="47823" y="48161"/>
                  <a:pt x="46955" y="48406"/>
                  <a:pt x="46050" y="48523"/>
                </a:cubicBezTo>
                <a:lnTo>
                  <a:pt x="46050" y="48523"/>
                </a:lnTo>
                <a:lnTo>
                  <a:pt x="48349" y="46372"/>
                </a:lnTo>
                <a:lnTo>
                  <a:pt x="48349" y="46372"/>
                </a:lnTo>
                <a:cubicBezTo>
                  <a:pt x="48406" y="46452"/>
                  <a:pt x="48465" y="46528"/>
                  <a:pt x="48525" y="46599"/>
                </a:cubicBezTo>
                <a:cubicBezTo>
                  <a:pt x="48525" y="46469"/>
                  <a:pt x="48525" y="46338"/>
                  <a:pt x="48525" y="46208"/>
                </a:cubicBezTo>
                <a:lnTo>
                  <a:pt x="48525" y="46208"/>
                </a:lnTo>
                <a:lnTo>
                  <a:pt x="48349" y="46372"/>
                </a:lnTo>
                <a:lnTo>
                  <a:pt x="48349" y="46372"/>
                </a:lnTo>
                <a:cubicBezTo>
                  <a:pt x="48339" y="46359"/>
                  <a:pt x="48330" y="46345"/>
                  <a:pt x="48320" y="46332"/>
                </a:cubicBezTo>
                <a:lnTo>
                  <a:pt x="48320" y="46332"/>
                </a:lnTo>
                <a:lnTo>
                  <a:pt x="48525" y="46123"/>
                </a:lnTo>
                <a:lnTo>
                  <a:pt x="48525" y="46123"/>
                </a:lnTo>
                <a:cubicBezTo>
                  <a:pt x="48525" y="46151"/>
                  <a:pt x="48525" y="46179"/>
                  <a:pt x="48525" y="46208"/>
                </a:cubicBezTo>
                <a:lnTo>
                  <a:pt x="48826" y="45926"/>
                </a:lnTo>
                <a:lnTo>
                  <a:pt x="48763" y="45880"/>
                </a:lnTo>
                <a:lnTo>
                  <a:pt x="48956" y="45684"/>
                </a:lnTo>
                <a:lnTo>
                  <a:pt x="48977" y="45784"/>
                </a:lnTo>
                <a:lnTo>
                  <a:pt x="50297" y="44549"/>
                </a:lnTo>
                <a:lnTo>
                  <a:pt x="50297" y="44549"/>
                </a:lnTo>
                <a:cubicBezTo>
                  <a:pt x="50312" y="44553"/>
                  <a:pt x="50326" y="44554"/>
                  <a:pt x="50339" y="44554"/>
                </a:cubicBezTo>
                <a:cubicBezTo>
                  <a:pt x="50431" y="44554"/>
                  <a:pt x="50493" y="44479"/>
                  <a:pt x="50544" y="44318"/>
                </a:cubicBezTo>
                <a:lnTo>
                  <a:pt x="50544" y="44318"/>
                </a:lnTo>
                <a:lnTo>
                  <a:pt x="50297" y="44549"/>
                </a:lnTo>
                <a:lnTo>
                  <a:pt x="50297" y="44549"/>
                </a:lnTo>
                <a:cubicBezTo>
                  <a:pt x="50255" y="44540"/>
                  <a:pt x="50207" y="44518"/>
                  <a:pt x="50152" y="44484"/>
                </a:cubicBezTo>
                <a:lnTo>
                  <a:pt x="50748" y="43877"/>
                </a:lnTo>
                <a:lnTo>
                  <a:pt x="50748" y="43877"/>
                </a:lnTo>
                <a:cubicBezTo>
                  <a:pt x="50775" y="43907"/>
                  <a:pt x="50793" y="43946"/>
                  <a:pt x="50809" y="43989"/>
                </a:cubicBezTo>
                <a:lnTo>
                  <a:pt x="50809" y="43989"/>
                </a:lnTo>
                <a:cubicBezTo>
                  <a:pt x="51550" y="43165"/>
                  <a:pt x="52144" y="42501"/>
                  <a:pt x="52620" y="41970"/>
                </a:cubicBezTo>
                <a:lnTo>
                  <a:pt x="52620" y="41970"/>
                </a:lnTo>
                <a:lnTo>
                  <a:pt x="52008" y="42593"/>
                </a:lnTo>
                <a:lnTo>
                  <a:pt x="52008" y="42593"/>
                </a:lnTo>
                <a:cubicBezTo>
                  <a:pt x="52011" y="42584"/>
                  <a:pt x="52014" y="42575"/>
                  <a:pt x="52017" y="42566"/>
                </a:cubicBezTo>
                <a:lnTo>
                  <a:pt x="52017" y="42566"/>
                </a:lnTo>
                <a:lnTo>
                  <a:pt x="51865" y="42721"/>
                </a:lnTo>
                <a:lnTo>
                  <a:pt x="51865" y="42721"/>
                </a:lnTo>
                <a:cubicBezTo>
                  <a:pt x="51873" y="42719"/>
                  <a:pt x="51881" y="42717"/>
                  <a:pt x="51889" y="42714"/>
                </a:cubicBezTo>
                <a:lnTo>
                  <a:pt x="51889" y="42714"/>
                </a:lnTo>
                <a:lnTo>
                  <a:pt x="50748" y="43877"/>
                </a:lnTo>
                <a:lnTo>
                  <a:pt x="50748" y="43877"/>
                </a:lnTo>
                <a:cubicBezTo>
                  <a:pt x="50745" y="43874"/>
                  <a:pt x="50742" y="43871"/>
                  <a:pt x="50739" y="43868"/>
                </a:cubicBezTo>
                <a:lnTo>
                  <a:pt x="50739" y="43868"/>
                </a:lnTo>
                <a:lnTo>
                  <a:pt x="51865" y="42721"/>
                </a:lnTo>
                <a:lnTo>
                  <a:pt x="51865" y="42721"/>
                </a:lnTo>
                <a:cubicBezTo>
                  <a:pt x="51850" y="42724"/>
                  <a:pt x="51835" y="42725"/>
                  <a:pt x="51819" y="42725"/>
                </a:cubicBezTo>
                <a:cubicBezTo>
                  <a:pt x="51673" y="42725"/>
                  <a:pt x="51497" y="42604"/>
                  <a:pt x="51457" y="42461"/>
                </a:cubicBezTo>
                <a:lnTo>
                  <a:pt x="51457" y="42461"/>
                </a:lnTo>
                <a:cubicBezTo>
                  <a:pt x="51489" y="42323"/>
                  <a:pt x="51623" y="42258"/>
                  <a:pt x="51753" y="42258"/>
                </a:cubicBezTo>
                <a:cubicBezTo>
                  <a:pt x="51858" y="42258"/>
                  <a:pt x="51960" y="42299"/>
                  <a:pt x="52006" y="42377"/>
                </a:cubicBezTo>
                <a:lnTo>
                  <a:pt x="52006" y="42377"/>
                </a:lnTo>
                <a:cubicBezTo>
                  <a:pt x="51938" y="42072"/>
                  <a:pt x="52003" y="41847"/>
                  <a:pt x="51956" y="41847"/>
                </a:cubicBezTo>
                <a:cubicBezTo>
                  <a:pt x="51902" y="41847"/>
                  <a:pt x="51704" y="42133"/>
                  <a:pt x="51005" y="42910"/>
                </a:cubicBezTo>
                <a:lnTo>
                  <a:pt x="51005" y="42910"/>
                </a:lnTo>
                <a:lnTo>
                  <a:pt x="49206" y="44754"/>
                </a:lnTo>
                <a:lnTo>
                  <a:pt x="49206" y="44754"/>
                </a:lnTo>
                <a:cubicBezTo>
                  <a:pt x="48624" y="45243"/>
                  <a:pt x="47821" y="45968"/>
                  <a:pt x="46707" y="47023"/>
                </a:cubicBezTo>
                <a:lnTo>
                  <a:pt x="46707" y="47023"/>
                </a:lnTo>
                <a:lnTo>
                  <a:pt x="46707" y="46925"/>
                </a:lnTo>
                <a:lnTo>
                  <a:pt x="46707" y="46925"/>
                </a:lnTo>
                <a:cubicBezTo>
                  <a:pt x="46745" y="46885"/>
                  <a:pt x="46781" y="46847"/>
                  <a:pt x="46817" y="46809"/>
                </a:cubicBezTo>
                <a:lnTo>
                  <a:pt x="46817" y="46809"/>
                </a:lnTo>
                <a:lnTo>
                  <a:pt x="47141" y="46545"/>
                </a:lnTo>
                <a:lnTo>
                  <a:pt x="47064" y="46545"/>
                </a:lnTo>
                <a:cubicBezTo>
                  <a:pt x="47244" y="46352"/>
                  <a:pt x="47395" y="46189"/>
                  <a:pt x="47519" y="46050"/>
                </a:cubicBezTo>
                <a:lnTo>
                  <a:pt x="47519" y="46050"/>
                </a:lnTo>
                <a:cubicBezTo>
                  <a:pt x="47538" y="46068"/>
                  <a:pt x="47556" y="46089"/>
                  <a:pt x="47575" y="46111"/>
                </a:cubicBezTo>
                <a:cubicBezTo>
                  <a:pt x="47575" y="46072"/>
                  <a:pt x="47573" y="46033"/>
                  <a:pt x="47570" y="45993"/>
                </a:cubicBezTo>
                <a:lnTo>
                  <a:pt x="47570" y="45993"/>
                </a:lnTo>
                <a:cubicBezTo>
                  <a:pt x="48005" y="45506"/>
                  <a:pt x="48089" y="45364"/>
                  <a:pt x="48023" y="45364"/>
                </a:cubicBezTo>
                <a:cubicBezTo>
                  <a:pt x="47974" y="45364"/>
                  <a:pt x="47843" y="45441"/>
                  <a:pt x="47711" y="45515"/>
                </a:cubicBezTo>
                <a:lnTo>
                  <a:pt x="47578" y="45647"/>
                </a:lnTo>
                <a:lnTo>
                  <a:pt x="47578" y="45647"/>
                </a:lnTo>
                <a:cubicBezTo>
                  <a:pt x="47744" y="45305"/>
                  <a:pt x="47801" y="44899"/>
                  <a:pt x="47955" y="44565"/>
                </a:cubicBezTo>
                <a:lnTo>
                  <a:pt x="47955" y="44565"/>
                </a:lnTo>
                <a:lnTo>
                  <a:pt x="47603" y="44864"/>
                </a:lnTo>
                <a:cubicBezTo>
                  <a:pt x="47575" y="45053"/>
                  <a:pt x="47548" y="45243"/>
                  <a:pt x="47548" y="45433"/>
                </a:cubicBezTo>
                <a:cubicBezTo>
                  <a:pt x="46659" y="45888"/>
                  <a:pt x="46230" y="46746"/>
                  <a:pt x="45696" y="47514"/>
                </a:cubicBezTo>
                <a:lnTo>
                  <a:pt x="45696" y="47514"/>
                </a:lnTo>
                <a:lnTo>
                  <a:pt x="45151" y="48054"/>
                </a:lnTo>
                <a:lnTo>
                  <a:pt x="45151" y="48054"/>
                </a:lnTo>
                <a:cubicBezTo>
                  <a:pt x="45119" y="48021"/>
                  <a:pt x="45086" y="47988"/>
                  <a:pt x="45053" y="47956"/>
                </a:cubicBezTo>
                <a:lnTo>
                  <a:pt x="44410" y="48595"/>
                </a:lnTo>
                <a:lnTo>
                  <a:pt x="44410" y="48595"/>
                </a:lnTo>
                <a:cubicBezTo>
                  <a:pt x="43809" y="48570"/>
                  <a:pt x="43199" y="48489"/>
                  <a:pt x="42583" y="48348"/>
                </a:cubicBezTo>
                <a:lnTo>
                  <a:pt x="42583" y="48348"/>
                </a:lnTo>
                <a:lnTo>
                  <a:pt x="51406" y="39578"/>
                </a:lnTo>
                <a:lnTo>
                  <a:pt x="51406" y="39578"/>
                </a:lnTo>
                <a:cubicBezTo>
                  <a:pt x="51365" y="39639"/>
                  <a:pt x="51327" y="39700"/>
                  <a:pt x="51291" y="39764"/>
                </a:cubicBezTo>
                <a:cubicBezTo>
                  <a:pt x="51888" y="39303"/>
                  <a:pt x="52404" y="38734"/>
                  <a:pt x="52946" y="38218"/>
                </a:cubicBezTo>
                <a:lnTo>
                  <a:pt x="52882" y="38111"/>
                </a:lnTo>
                <a:lnTo>
                  <a:pt x="51406" y="39578"/>
                </a:lnTo>
                <a:lnTo>
                  <a:pt x="51406" y="39578"/>
                </a:lnTo>
                <a:cubicBezTo>
                  <a:pt x="51793" y="38999"/>
                  <a:pt x="52373" y="38574"/>
                  <a:pt x="52865" y="38083"/>
                </a:cubicBezTo>
                <a:lnTo>
                  <a:pt x="52882" y="38111"/>
                </a:lnTo>
                <a:lnTo>
                  <a:pt x="54302" y="36699"/>
                </a:lnTo>
                <a:lnTo>
                  <a:pt x="54302" y="36699"/>
                </a:lnTo>
                <a:cubicBezTo>
                  <a:pt x="54492" y="37547"/>
                  <a:pt x="54567" y="38384"/>
                  <a:pt x="54540" y="39197"/>
                </a:cubicBezTo>
                <a:lnTo>
                  <a:pt x="54540" y="39197"/>
                </a:lnTo>
                <a:cubicBezTo>
                  <a:pt x="55273" y="38373"/>
                  <a:pt x="56231" y="37737"/>
                  <a:pt x="56879" y="36808"/>
                </a:cubicBezTo>
                <a:cubicBezTo>
                  <a:pt x="56933" y="36916"/>
                  <a:pt x="57015" y="37133"/>
                  <a:pt x="57069" y="37269"/>
                </a:cubicBezTo>
                <a:cubicBezTo>
                  <a:pt x="56852" y="37486"/>
                  <a:pt x="56635" y="37703"/>
                  <a:pt x="56418" y="37947"/>
                </a:cubicBezTo>
                <a:cubicBezTo>
                  <a:pt x="56359" y="37935"/>
                  <a:pt x="56308" y="37929"/>
                  <a:pt x="56264" y="37929"/>
                </a:cubicBezTo>
                <a:cubicBezTo>
                  <a:pt x="55918" y="37929"/>
                  <a:pt x="55991" y="38276"/>
                  <a:pt x="56255" y="38517"/>
                </a:cubicBezTo>
                <a:lnTo>
                  <a:pt x="55306" y="39466"/>
                </a:lnTo>
                <a:lnTo>
                  <a:pt x="54899" y="39303"/>
                </a:lnTo>
                <a:cubicBezTo>
                  <a:pt x="54756" y="39432"/>
                  <a:pt x="54644" y="39612"/>
                  <a:pt x="54506" y="39739"/>
                </a:cubicBezTo>
                <a:lnTo>
                  <a:pt x="54506" y="39739"/>
                </a:lnTo>
                <a:cubicBezTo>
                  <a:pt x="54500" y="39809"/>
                  <a:pt x="54493" y="39878"/>
                  <a:pt x="54485" y="39947"/>
                </a:cubicBezTo>
                <a:lnTo>
                  <a:pt x="54485" y="39947"/>
                </a:lnTo>
                <a:cubicBezTo>
                  <a:pt x="54398" y="39982"/>
                  <a:pt x="54018" y="40409"/>
                  <a:pt x="52620" y="41970"/>
                </a:cubicBezTo>
                <a:lnTo>
                  <a:pt x="52620" y="41970"/>
                </a:lnTo>
                <a:lnTo>
                  <a:pt x="54468" y="40087"/>
                </a:lnTo>
                <a:lnTo>
                  <a:pt x="54468" y="40087"/>
                </a:lnTo>
                <a:cubicBezTo>
                  <a:pt x="54355" y="40972"/>
                  <a:pt x="54121" y="41821"/>
                  <a:pt x="53783" y="42618"/>
                </a:cubicBezTo>
                <a:lnTo>
                  <a:pt x="53783" y="42618"/>
                </a:lnTo>
                <a:cubicBezTo>
                  <a:pt x="54777" y="41645"/>
                  <a:pt x="55745" y="40623"/>
                  <a:pt x="56662" y="39574"/>
                </a:cubicBezTo>
                <a:cubicBezTo>
                  <a:pt x="56727" y="39790"/>
                  <a:pt x="56805" y="39872"/>
                  <a:pt x="56889" y="39872"/>
                </a:cubicBezTo>
                <a:cubicBezTo>
                  <a:pt x="57123" y="39872"/>
                  <a:pt x="57405" y="39239"/>
                  <a:pt x="57584" y="39059"/>
                </a:cubicBezTo>
                <a:lnTo>
                  <a:pt x="57259" y="38951"/>
                </a:lnTo>
                <a:cubicBezTo>
                  <a:pt x="57828" y="38489"/>
                  <a:pt x="58235" y="37784"/>
                  <a:pt x="59022" y="37730"/>
                </a:cubicBezTo>
                <a:lnTo>
                  <a:pt x="58588" y="37296"/>
                </a:lnTo>
                <a:lnTo>
                  <a:pt x="58778" y="37188"/>
                </a:lnTo>
                <a:cubicBezTo>
                  <a:pt x="58832" y="37296"/>
                  <a:pt x="58967" y="37567"/>
                  <a:pt x="59022" y="37703"/>
                </a:cubicBezTo>
                <a:cubicBezTo>
                  <a:pt x="59212" y="37513"/>
                  <a:pt x="59401" y="37350"/>
                  <a:pt x="59591" y="37188"/>
                </a:cubicBezTo>
                <a:cubicBezTo>
                  <a:pt x="59591" y="36916"/>
                  <a:pt x="59673" y="36672"/>
                  <a:pt x="59808" y="36455"/>
                </a:cubicBezTo>
                <a:lnTo>
                  <a:pt x="59808" y="37133"/>
                </a:lnTo>
                <a:cubicBezTo>
                  <a:pt x="60107" y="36726"/>
                  <a:pt x="60432" y="36347"/>
                  <a:pt x="60785" y="35940"/>
                </a:cubicBezTo>
                <a:cubicBezTo>
                  <a:pt x="60595" y="35587"/>
                  <a:pt x="60731" y="35153"/>
                  <a:pt x="61110" y="34963"/>
                </a:cubicBezTo>
                <a:cubicBezTo>
                  <a:pt x="61137" y="35153"/>
                  <a:pt x="61165" y="35506"/>
                  <a:pt x="61192" y="35696"/>
                </a:cubicBezTo>
                <a:cubicBezTo>
                  <a:pt x="61354" y="35180"/>
                  <a:pt x="61653" y="34719"/>
                  <a:pt x="61599" y="34123"/>
                </a:cubicBezTo>
                <a:lnTo>
                  <a:pt x="61599" y="34123"/>
                </a:lnTo>
                <a:lnTo>
                  <a:pt x="62005" y="34475"/>
                </a:lnTo>
                <a:cubicBezTo>
                  <a:pt x="62114" y="34150"/>
                  <a:pt x="62249" y="33878"/>
                  <a:pt x="62439" y="33607"/>
                </a:cubicBezTo>
                <a:lnTo>
                  <a:pt x="62195" y="33444"/>
                </a:lnTo>
                <a:cubicBezTo>
                  <a:pt x="62602" y="33309"/>
                  <a:pt x="63036" y="33119"/>
                  <a:pt x="62575" y="32712"/>
                </a:cubicBezTo>
                <a:cubicBezTo>
                  <a:pt x="63063" y="32251"/>
                  <a:pt x="63714" y="31980"/>
                  <a:pt x="64121" y="31437"/>
                </a:cubicBezTo>
                <a:lnTo>
                  <a:pt x="64121" y="31437"/>
                </a:lnTo>
                <a:cubicBezTo>
                  <a:pt x="63958" y="31492"/>
                  <a:pt x="63660" y="31654"/>
                  <a:pt x="63524" y="31736"/>
                </a:cubicBezTo>
                <a:lnTo>
                  <a:pt x="63416" y="31654"/>
                </a:lnTo>
                <a:cubicBezTo>
                  <a:pt x="63579" y="31437"/>
                  <a:pt x="63714" y="31220"/>
                  <a:pt x="63877" y="31003"/>
                </a:cubicBezTo>
                <a:lnTo>
                  <a:pt x="64013" y="31220"/>
                </a:lnTo>
                <a:cubicBezTo>
                  <a:pt x="64202" y="31003"/>
                  <a:pt x="64419" y="30786"/>
                  <a:pt x="64664" y="30596"/>
                </a:cubicBezTo>
                <a:lnTo>
                  <a:pt x="64528" y="30162"/>
                </a:lnTo>
                <a:cubicBezTo>
                  <a:pt x="64962" y="29728"/>
                  <a:pt x="65342" y="29295"/>
                  <a:pt x="65748" y="28833"/>
                </a:cubicBezTo>
                <a:cubicBezTo>
                  <a:pt x="65721" y="28725"/>
                  <a:pt x="65694" y="28508"/>
                  <a:pt x="65667" y="28399"/>
                </a:cubicBezTo>
                <a:lnTo>
                  <a:pt x="66074" y="28291"/>
                </a:lnTo>
                <a:lnTo>
                  <a:pt x="65938" y="27613"/>
                </a:lnTo>
                <a:lnTo>
                  <a:pt x="65938" y="27613"/>
                </a:lnTo>
                <a:cubicBezTo>
                  <a:pt x="66074" y="27694"/>
                  <a:pt x="66291" y="27884"/>
                  <a:pt x="66399" y="27965"/>
                </a:cubicBezTo>
                <a:cubicBezTo>
                  <a:pt x="66345" y="27748"/>
                  <a:pt x="66318" y="27504"/>
                  <a:pt x="66291" y="27260"/>
                </a:cubicBezTo>
                <a:lnTo>
                  <a:pt x="66942" y="27043"/>
                </a:lnTo>
                <a:lnTo>
                  <a:pt x="66562" y="26745"/>
                </a:lnTo>
                <a:lnTo>
                  <a:pt x="66915" y="26365"/>
                </a:lnTo>
                <a:lnTo>
                  <a:pt x="67050" y="26609"/>
                </a:lnTo>
                <a:cubicBezTo>
                  <a:pt x="67050" y="26311"/>
                  <a:pt x="67213" y="26040"/>
                  <a:pt x="67484" y="25904"/>
                </a:cubicBezTo>
                <a:cubicBezTo>
                  <a:pt x="67322" y="25741"/>
                  <a:pt x="67159" y="25551"/>
                  <a:pt x="66996" y="25389"/>
                </a:cubicBezTo>
                <a:cubicBezTo>
                  <a:pt x="67100" y="25252"/>
                  <a:pt x="67190" y="25201"/>
                  <a:pt x="67271" y="25201"/>
                </a:cubicBezTo>
                <a:cubicBezTo>
                  <a:pt x="67463" y="25201"/>
                  <a:pt x="67603" y="25491"/>
                  <a:pt x="67756" y="25606"/>
                </a:cubicBezTo>
                <a:cubicBezTo>
                  <a:pt x="67701" y="25199"/>
                  <a:pt x="67566" y="24765"/>
                  <a:pt x="67945" y="24439"/>
                </a:cubicBezTo>
                <a:lnTo>
                  <a:pt x="67810" y="24060"/>
                </a:lnTo>
                <a:cubicBezTo>
                  <a:pt x="68027" y="23951"/>
                  <a:pt x="68407" y="23978"/>
                  <a:pt x="68379" y="23626"/>
                </a:cubicBezTo>
                <a:cubicBezTo>
                  <a:pt x="68407" y="23137"/>
                  <a:pt x="68786" y="22622"/>
                  <a:pt x="68434" y="22188"/>
                </a:cubicBezTo>
                <a:lnTo>
                  <a:pt x="68434" y="22188"/>
                </a:lnTo>
                <a:lnTo>
                  <a:pt x="68705" y="22297"/>
                </a:lnTo>
                <a:cubicBezTo>
                  <a:pt x="68841" y="22134"/>
                  <a:pt x="68976" y="21971"/>
                  <a:pt x="69112" y="21835"/>
                </a:cubicBezTo>
                <a:cubicBezTo>
                  <a:pt x="69166" y="21537"/>
                  <a:pt x="69220" y="21239"/>
                  <a:pt x="69275" y="20913"/>
                </a:cubicBezTo>
                <a:lnTo>
                  <a:pt x="69573" y="21184"/>
                </a:lnTo>
                <a:lnTo>
                  <a:pt x="69627" y="21103"/>
                </a:lnTo>
                <a:cubicBezTo>
                  <a:pt x="69329" y="20723"/>
                  <a:pt x="69627" y="20289"/>
                  <a:pt x="69763" y="19910"/>
                </a:cubicBezTo>
                <a:lnTo>
                  <a:pt x="70088" y="19828"/>
                </a:lnTo>
                <a:cubicBezTo>
                  <a:pt x="70115" y="19069"/>
                  <a:pt x="70251" y="18336"/>
                  <a:pt x="70522" y="17658"/>
                </a:cubicBezTo>
                <a:lnTo>
                  <a:pt x="70929" y="17767"/>
                </a:lnTo>
                <a:lnTo>
                  <a:pt x="70414" y="17279"/>
                </a:lnTo>
                <a:cubicBezTo>
                  <a:pt x="70604" y="17089"/>
                  <a:pt x="70821" y="16899"/>
                  <a:pt x="71038" y="16736"/>
                </a:cubicBezTo>
                <a:cubicBezTo>
                  <a:pt x="70441" y="16438"/>
                  <a:pt x="71146" y="15922"/>
                  <a:pt x="70983" y="15461"/>
                </a:cubicBezTo>
                <a:cubicBezTo>
                  <a:pt x="71173" y="15299"/>
                  <a:pt x="71390" y="15136"/>
                  <a:pt x="71607" y="15000"/>
                </a:cubicBezTo>
                <a:lnTo>
                  <a:pt x="71607" y="15000"/>
                </a:lnTo>
                <a:lnTo>
                  <a:pt x="71146" y="15055"/>
                </a:lnTo>
                <a:cubicBezTo>
                  <a:pt x="71227" y="14729"/>
                  <a:pt x="71363" y="14404"/>
                  <a:pt x="71553" y="14132"/>
                </a:cubicBezTo>
                <a:cubicBezTo>
                  <a:pt x="71444" y="14078"/>
                  <a:pt x="71336" y="13997"/>
                  <a:pt x="71255" y="13942"/>
                </a:cubicBezTo>
                <a:lnTo>
                  <a:pt x="71580" y="13264"/>
                </a:lnTo>
                <a:cubicBezTo>
                  <a:pt x="71227" y="11203"/>
                  <a:pt x="71390" y="9060"/>
                  <a:pt x="70875" y="7026"/>
                </a:cubicBezTo>
                <a:lnTo>
                  <a:pt x="70577" y="7406"/>
                </a:lnTo>
                <a:lnTo>
                  <a:pt x="70848" y="7758"/>
                </a:lnTo>
                <a:cubicBezTo>
                  <a:pt x="70549" y="9169"/>
                  <a:pt x="70685" y="10633"/>
                  <a:pt x="70604" y="12071"/>
                </a:cubicBezTo>
                <a:cubicBezTo>
                  <a:pt x="70305" y="10823"/>
                  <a:pt x="70441" y="9521"/>
                  <a:pt x="70387" y="8246"/>
                </a:cubicBezTo>
                <a:lnTo>
                  <a:pt x="69953" y="8111"/>
                </a:lnTo>
                <a:cubicBezTo>
                  <a:pt x="70061" y="7704"/>
                  <a:pt x="70224" y="7324"/>
                  <a:pt x="70441" y="6972"/>
                </a:cubicBezTo>
                <a:cubicBezTo>
                  <a:pt x="70278" y="6890"/>
                  <a:pt x="70115" y="6782"/>
                  <a:pt x="69980" y="6700"/>
                </a:cubicBezTo>
                <a:cubicBezTo>
                  <a:pt x="69953" y="6456"/>
                  <a:pt x="69926" y="6239"/>
                  <a:pt x="69926" y="6022"/>
                </a:cubicBezTo>
                <a:cubicBezTo>
                  <a:pt x="69709" y="6212"/>
                  <a:pt x="69681" y="6538"/>
                  <a:pt x="69817" y="6782"/>
                </a:cubicBezTo>
                <a:lnTo>
                  <a:pt x="69519" y="6863"/>
                </a:lnTo>
                <a:cubicBezTo>
                  <a:pt x="69492" y="6483"/>
                  <a:pt x="69464" y="6077"/>
                  <a:pt x="69410" y="5697"/>
                </a:cubicBezTo>
                <a:lnTo>
                  <a:pt x="69275" y="6348"/>
                </a:lnTo>
                <a:lnTo>
                  <a:pt x="68922" y="6565"/>
                </a:lnTo>
                <a:cubicBezTo>
                  <a:pt x="68976" y="6321"/>
                  <a:pt x="69030" y="6049"/>
                  <a:pt x="69058" y="5805"/>
                </a:cubicBezTo>
                <a:lnTo>
                  <a:pt x="69058" y="5805"/>
                </a:lnTo>
                <a:lnTo>
                  <a:pt x="68596" y="5887"/>
                </a:lnTo>
                <a:lnTo>
                  <a:pt x="68596" y="5887"/>
                </a:lnTo>
                <a:lnTo>
                  <a:pt x="68949" y="5588"/>
                </a:lnTo>
                <a:cubicBezTo>
                  <a:pt x="68895" y="5534"/>
                  <a:pt x="68813" y="5344"/>
                  <a:pt x="68786" y="5263"/>
                </a:cubicBezTo>
                <a:cubicBezTo>
                  <a:pt x="69247" y="4558"/>
                  <a:pt x="68434" y="3771"/>
                  <a:pt x="68135" y="3174"/>
                </a:cubicBezTo>
                <a:lnTo>
                  <a:pt x="67918" y="3418"/>
                </a:lnTo>
                <a:cubicBezTo>
                  <a:pt x="67566" y="3093"/>
                  <a:pt x="66915" y="2795"/>
                  <a:pt x="67322" y="2225"/>
                </a:cubicBezTo>
                <a:cubicBezTo>
                  <a:pt x="67160" y="2163"/>
                  <a:pt x="66998" y="2112"/>
                  <a:pt x="66854" y="2112"/>
                </a:cubicBezTo>
                <a:cubicBezTo>
                  <a:pt x="66685" y="2112"/>
                  <a:pt x="66542" y="2182"/>
                  <a:pt x="66454" y="2388"/>
                </a:cubicBezTo>
                <a:lnTo>
                  <a:pt x="66182" y="2116"/>
                </a:lnTo>
                <a:cubicBezTo>
                  <a:pt x="66427" y="1927"/>
                  <a:pt x="66589" y="1710"/>
                  <a:pt x="66454" y="1384"/>
                </a:cubicBezTo>
                <a:lnTo>
                  <a:pt x="66454" y="1384"/>
                </a:lnTo>
                <a:cubicBezTo>
                  <a:pt x="66212" y="1485"/>
                  <a:pt x="65941" y="1541"/>
                  <a:pt x="65673" y="1541"/>
                </a:cubicBezTo>
                <a:cubicBezTo>
                  <a:pt x="65580" y="1541"/>
                  <a:pt x="65487" y="1534"/>
                  <a:pt x="65396" y="1520"/>
                </a:cubicBezTo>
                <a:lnTo>
                  <a:pt x="65857" y="1086"/>
                </a:lnTo>
                <a:lnTo>
                  <a:pt x="65287" y="733"/>
                </a:lnTo>
                <a:lnTo>
                  <a:pt x="65667" y="272"/>
                </a:lnTo>
                <a:cubicBezTo>
                  <a:pt x="65540" y="250"/>
                  <a:pt x="65415" y="240"/>
                  <a:pt x="65291" y="240"/>
                </a:cubicBezTo>
                <a:cubicBezTo>
                  <a:pt x="64488" y="240"/>
                  <a:pt x="63748" y="666"/>
                  <a:pt x="63090" y="1113"/>
                </a:cubicBezTo>
                <a:lnTo>
                  <a:pt x="62982" y="1032"/>
                </a:lnTo>
                <a:cubicBezTo>
                  <a:pt x="63063" y="869"/>
                  <a:pt x="63145" y="706"/>
                  <a:pt x="63226" y="543"/>
                </a:cubicBezTo>
                <a:cubicBezTo>
                  <a:pt x="63551" y="408"/>
                  <a:pt x="63850" y="245"/>
                  <a:pt x="64094" y="1"/>
                </a:cubicBezTo>
                <a:close/>
                <a:moveTo>
                  <a:pt x="28161" y="61623"/>
                </a:moveTo>
                <a:lnTo>
                  <a:pt x="1655" y="87584"/>
                </a:lnTo>
                <a:lnTo>
                  <a:pt x="1655" y="87584"/>
                </a:lnTo>
                <a:lnTo>
                  <a:pt x="27702" y="62246"/>
                </a:lnTo>
                <a:lnTo>
                  <a:pt x="27702" y="62246"/>
                </a:lnTo>
                <a:cubicBezTo>
                  <a:pt x="27859" y="62042"/>
                  <a:pt x="28011" y="61834"/>
                  <a:pt x="28161" y="616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flipH="1">
            <a:off x="251152" y="4963798"/>
            <a:ext cx="12513" cy="12211"/>
          </a:xfrm>
          <a:custGeom>
            <a:rect b="b" l="l" r="r" t="t"/>
            <a:pathLst>
              <a:path extrusionOk="0" h="646" w="662">
                <a:moveTo>
                  <a:pt x="570" y="0"/>
                </a:moveTo>
                <a:lnTo>
                  <a:pt x="570" y="0"/>
                </a:lnTo>
                <a:cubicBezTo>
                  <a:pt x="272" y="55"/>
                  <a:pt x="28" y="299"/>
                  <a:pt x="1" y="597"/>
                </a:cubicBezTo>
                <a:cubicBezTo>
                  <a:pt x="34" y="631"/>
                  <a:pt x="74" y="646"/>
                  <a:pt x="116" y="646"/>
                </a:cubicBezTo>
                <a:cubicBezTo>
                  <a:pt x="347" y="646"/>
                  <a:pt x="662" y="207"/>
                  <a:pt x="5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4"/>
          <p:cNvGrpSpPr/>
          <p:nvPr/>
        </p:nvGrpSpPr>
        <p:grpSpPr>
          <a:xfrm>
            <a:off x="22986" y="4603508"/>
            <a:ext cx="468839" cy="391833"/>
            <a:chOff x="11941" y="4642456"/>
            <a:chExt cx="530121" cy="442999"/>
          </a:xfrm>
        </p:grpSpPr>
        <p:sp>
          <p:nvSpPr>
            <p:cNvPr id="91" name="Google Shape;91;p4"/>
            <p:cNvSpPr/>
            <p:nvPr/>
          </p:nvSpPr>
          <p:spPr>
            <a:xfrm flipH="1">
              <a:off x="468210" y="4642456"/>
              <a:ext cx="73852" cy="442999"/>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flipH="1">
              <a:off x="354398" y="4642456"/>
              <a:ext cx="73852" cy="442999"/>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flipH="1">
              <a:off x="240113" y="4642456"/>
              <a:ext cx="73795" cy="442999"/>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flipH="1">
              <a:off x="126245" y="4642456"/>
              <a:ext cx="73852" cy="442999"/>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flipH="1">
              <a:off x="11941" y="4642456"/>
              <a:ext cx="74325" cy="442999"/>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4"/>
          <p:cNvSpPr txBox="1"/>
          <p:nvPr>
            <p:ph type="title"/>
          </p:nvPr>
        </p:nvSpPr>
        <p:spPr>
          <a:xfrm>
            <a:off x="720000" y="540000"/>
            <a:ext cx="77040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443" name="Shape 1443"/>
        <p:cNvGrpSpPr/>
        <p:nvPr/>
      </p:nvGrpSpPr>
      <p:grpSpPr>
        <a:xfrm>
          <a:off x="0" y="0"/>
          <a:ext cx="0" cy="0"/>
          <a:chOff x="0" y="0"/>
          <a:chExt cx="0" cy="0"/>
        </a:xfrm>
      </p:grpSpPr>
      <p:sp>
        <p:nvSpPr>
          <p:cNvPr id="1444" name="Google Shape;1444;p31"/>
          <p:cNvSpPr/>
          <p:nvPr/>
        </p:nvSpPr>
        <p:spPr>
          <a:xfrm rot="-1316922">
            <a:off x="-894923" y="4252886"/>
            <a:ext cx="1753009" cy="170118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1"/>
          <p:cNvSpPr txBox="1"/>
          <p:nvPr>
            <p:ph type="title"/>
          </p:nvPr>
        </p:nvSpPr>
        <p:spPr>
          <a:xfrm>
            <a:off x="711050" y="360620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46" name="Google Shape;1446;p31"/>
          <p:cNvSpPr txBox="1"/>
          <p:nvPr>
            <p:ph idx="1" type="subTitle"/>
          </p:nvPr>
        </p:nvSpPr>
        <p:spPr>
          <a:xfrm>
            <a:off x="711100" y="3966100"/>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47" name="Google Shape;1447;p31"/>
          <p:cNvSpPr txBox="1"/>
          <p:nvPr>
            <p:ph idx="2" type="title"/>
          </p:nvPr>
        </p:nvSpPr>
        <p:spPr>
          <a:xfrm>
            <a:off x="3293363" y="360620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48" name="Google Shape;1448;p31"/>
          <p:cNvSpPr txBox="1"/>
          <p:nvPr>
            <p:ph idx="3" type="subTitle"/>
          </p:nvPr>
        </p:nvSpPr>
        <p:spPr>
          <a:xfrm>
            <a:off x="3293390" y="3966100"/>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49" name="Google Shape;1449;p31"/>
          <p:cNvSpPr txBox="1"/>
          <p:nvPr>
            <p:ph idx="4" type="title"/>
          </p:nvPr>
        </p:nvSpPr>
        <p:spPr>
          <a:xfrm>
            <a:off x="5875675" y="3606200"/>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50" name="Google Shape;1450;p31"/>
          <p:cNvSpPr txBox="1"/>
          <p:nvPr>
            <p:ph idx="5" type="subTitle"/>
          </p:nvPr>
        </p:nvSpPr>
        <p:spPr>
          <a:xfrm>
            <a:off x="5875705" y="3966100"/>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51" name="Google Shape;1451;p31"/>
          <p:cNvSpPr txBox="1"/>
          <p:nvPr>
            <p:ph idx="6" type="title"/>
          </p:nvPr>
        </p:nvSpPr>
        <p:spPr>
          <a:xfrm>
            <a:off x="711065" y="2041888"/>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52" name="Google Shape;1452;p31"/>
          <p:cNvSpPr txBox="1"/>
          <p:nvPr>
            <p:ph idx="7" type="subTitle"/>
          </p:nvPr>
        </p:nvSpPr>
        <p:spPr>
          <a:xfrm>
            <a:off x="711075" y="2374575"/>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53" name="Google Shape;1453;p31"/>
          <p:cNvSpPr txBox="1"/>
          <p:nvPr>
            <p:ph idx="8" type="title"/>
          </p:nvPr>
        </p:nvSpPr>
        <p:spPr>
          <a:xfrm>
            <a:off x="3293363" y="2041888"/>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54" name="Google Shape;1454;p31"/>
          <p:cNvSpPr txBox="1"/>
          <p:nvPr>
            <p:ph idx="9" type="subTitle"/>
          </p:nvPr>
        </p:nvSpPr>
        <p:spPr>
          <a:xfrm>
            <a:off x="3293383" y="2374575"/>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55" name="Google Shape;1455;p31"/>
          <p:cNvSpPr txBox="1"/>
          <p:nvPr>
            <p:ph idx="13" type="title"/>
          </p:nvPr>
        </p:nvSpPr>
        <p:spPr>
          <a:xfrm>
            <a:off x="5875675" y="2041888"/>
            <a:ext cx="25572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56" name="Google Shape;1456;p31"/>
          <p:cNvSpPr txBox="1"/>
          <p:nvPr>
            <p:ph idx="14" type="subTitle"/>
          </p:nvPr>
        </p:nvSpPr>
        <p:spPr>
          <a:xfrm>
            <a:off x="5875702" y="2374575"/>
            <a:ext cx="2557200" cy="639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57" name="Google Shape;1457;p31"/>
          <p:cNvSpPr/>
          <p:nvPr/>
        </p:nvSpPr>
        <p:spPr>
          <a:xfrm rot="2513191">
            <a:off x="7691629" y="-224916"/>
            <a:ext cx="2325384" cy="1823625"/>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1"/>
          <p:cNvSpPr txBox="1"/>
          <p:nvPr>
            <p:ph hasCustomPrompt="1" idx="15" type="title"/>
          </p:nvPr>
        </p:nvSpPr>
        <p:spPr>
          <a:xfrm>
            <a:off x="1727315" y="1594250"/>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59" name="Google Shape;1459;p31"/>
          <p:cNvSpPr txBox="1"/>
          <p:nvPr>
            <p:ph hasCustomPrompt="1" idx="16" type="title"/>
          </p:nvPr>
        </p:nvSpPr>
        <p:spPr>
          <a:xfrm>
            <a:off x="4337515" y="1594250"/>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60" name="Google Shape;1460;p31"/>
          <p:cNvSpPr txBox="1"/>
          <p:nvPr>
            <p:ph hasCustomPrompt="1" idx="17" type="title"/>
          </p:nvPr>
        </p:nvSpPr>
        <p:spPr>
          <a:xfrm>
            <a:off x="6866865" y="1594250"/>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61" name="Google Shape;1461;p31"/>
          <p:cNvSpPr txBox="1"/>
          <p:nvPr>
            <p:ph hasCustomPrompt="1" idx="18" type="title"/>
          </p:nvPr>
        </p:nvSpPr>
        <p:spPr>
          <a:xfrm>
            <a:off x="1791515" y="3205395"/>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62" name="Google Shape;1462;p31"/>
          <p:cNvSpPr txBox="1"/>
          <p:nvPr>
            <p:ph hasCustomPrompt="1" idx="19" type="title"/>
          </p:nvPr>
        </p:nvSpPr>
        <p:spPr>
          <a:xfrm>
            <a:off x="4343002" y="3205395"/>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63" name="Google Shape;1463;p31"/>
          <p:cNvSpPr txBox="1"/>
          <p:nvPr>
            <p:ph hasCustomPrompt="1" idx="20" type="title"/>
          </p:nvPr>
        </p:nvSpPr>
        <p:spPr>
          <a:xfrm>
            <a:off x="6892115" y="3205395"/>
            <a:ext cx="524700" cy="41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000"/>
              <a:buFont typeface="Merriweather"/>
              <a:buNone/>
              <a:defRPr sz="2000">
                <a:latin typeface="Merriweather"/>
                <a:ea typeface="Merriweather"/>
                <a:cs typeface="Merriweather"/>
                <a:sym typeface="Merriweather"/>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464" name="Google Shape;1464;p31"/>
          <p:cNvSpPr txBox="1"/>
          <p:nvPr>
            <p:ph idx="21" type="title"/>
          </p:nvPr>
        </p:nvSpPr>
        <p:spPr>
          <a:xfrm>
            <a:off x="720000" y="540000"/>
            <a:ext cx="59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5" name="Google Shape;1465;p31"/>
          <p:cNvSpPr/>
          <p:nvPr/>
        </p:nvSpPr>
        <p:spPr>
          <a:xfrm rot="-3144727">
            <a:off x="-185590" y="4278590"/>
            <a:ext cx="991613" cy="1261525"/>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6" name="Google Shape;1466;p31"/>
          <p:cNvGrpSpPr/>
          <p:nvPr/>
        </p:nvGrpSpPr>
        <p:grpSpPr>
          <a:xfrm rot="4839581">
            <a:off x="8439307" y="4423335"/>
            <a:ext cx="610719" cy="972029"/>
            <a:chOff x="2665800" y="994925"/>
            <a:chExt cx="2326725" cy="3703250"/>
          </a:xfrm>
        </p:grpSpPr>
        <p:sp>
          <p:nvSpPr>
            <p:cNvPr id="1467" name="Google Shape;1467;p31"/>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1"/>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9" name="Google Shape;1469;p31"/>
          <p:cNvSpPr/>
          <p:nvPr/>
        </p:nvSpPr>
        <p:spPr>
          <a:xfrm rot="146721">
            <a:off x="7309218" y="-138760"/>
            <a:ext cx="2229557" cy="12044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bg>
      <p:bgPr>
        <a:solidFill>
          <a:srgbClr val="FDF2E9"/>
        </a:solidFill>
      </p:bgPr>
    </p:bg>
    <p:spTree>
      <p:nvGrpSpPr>
        <p:cNvPr id="1470" name="Shape 1470"/>
        <p:cNvGrpSpPr/>
        <p:nvPr/>
      </p:nvGrpSpPr>
      <p:grpSpPr>
        <a:xfrm>
          <a:off x="0" y="0"/>
          <a:ext cx="0" cy="0"/>
          <a:chOff x="0" y="0"/>
          <a:chExt cx="0" cy="0"/>
        </a:xfrm>
      </p:grpSpPr>
      <p:sp>
        <p:nvSpPr>
          <p:cNvPr id="1471" name="Google Shape;1471;p32"/>
          <p:cNvSpPr/>
          <p:nvPr/>
        </p:nvSpPr>
        <p:spPr>
          <a:xfrm rot="480862">
            <a:off x="7040989" y="-145481"/>
            <a:ext cx="2698735" cy="282955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rot="4593561">
            <a:off x="-674121" y="-671795"/>
            <a:ext cx="2788231" cy="270657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txBox="1"/>
          <p:nvPr>
            <p:ph type="title"/>
          </p:nvPr>
        </p:nvSpPr>
        <p:spPr>
          <a:xfrm>
            <a:off x="2228400" y="304750"/>
            <a:ext cx="4687200" cy="12198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Font typeface="Merriweather"/>
              <a:buNone/>
              <a:defRPr b="1" sz="870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4" name="Google Shape;1474;p32"/>
          <p:cNvSpPr txBox="1"/>
          <p:nvPr>
            <p:ph idx="1" type="subTitle"/>
          </p:nvPr>
        </p:nvSpPr>
        <p:spPr>
          <a:xfrm>
            <a:off x="2838450" y="1729625"/>
            <a:ext cx="3467100" cy="1219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sz="1400">
                <a:latin typeface="Montserrat"/>
                <a:ea typeface="Montserrat"/>
                <a:cs typeface="Montserrat"/>
                <a:sym typeface="Montserrat"/>
              </a:defRPr>
            </a:lvl1pPr>
            <a:lvl2pPr lvl="1" rtl="0" algn="ctr">
              <a:spcBef>
                <a:spcPts val="0"/>
              </a:spcBef>
              <a:spcAft>
                <a:spcPts val="0"/>
              </a:spcAft>
              <a:buSzPts val="1200"/>
              <a:buNone/>
              <a:defRPr sz="1200"/>
            </a:lvl2pPr>
            <a:lvl3pPr lvl="2" rtl="0" algn="ctr">
              <a:spcBef>
                <a:spcPts val="0"/>
              </a:spcBef>
              <a:spcAft>
                <a:spcPts val="0"/>
              </a:spcAft>
              <a:buSzPts val="1200"/>
              <a:buNone/>
              <a:defRPr sz="1200"/>
            </a:lvl3pPr>
            <a:lvl4pPr lvl="3" rtl="0" algn="ctr">
              <a:spcBef>
                <a:spcPts val="0"/>
              </a:spcBef>
              <a:spcAft>
                <a:spcPts val="0"/>
              </a:spcAft>
              <a:buSzPts val="1200"/>
              <a:buNone/>
              <a:defRPr sz="1200"/>
            </a:lvl4pPr>
            <a:lvl5pPr lvl="4" rtl="0" algn="ctr">
              <a:spcBef>
                <a:spcPts val="0"/>
              </a:spcBef>
              <a:spcAft>
                <a:spcPts val="0"/>
              </a:spcAft>
              <a:buSzPts val="1200"/>
              <a:buNone/>
              <a:defRPr sz="1200"/>
            </a:lvl5pPr>
            <a:lvl6pPr lvl="5" rtl="0" algn="ctr">
              <a:spcBef>
                <a:spcPts val="0"/>
              </a:spcBef>
              <a:spcAft>
                <a:spcPts val="0"/>
              </a:spcAft>
              <a:buSzPts val="1200"/>
              <a:buNone/>
              <a:defRPr sz="1200"/>
            </a:lvl6pPr>
            <a:lvl7pPr lvl="6" rtl="0" algn="ctr">
              <a:spcBef>
                <a:spcPts val="0"/>
              </a:spcBef>
              <a:spcAft>
                <a:spcPts val="0"/>
              </a:spcAft>
              <a:buSzPts val="1200"/>
              <a:buNone/>
              <a:defRPr sz="1200"/>
            </a:lvl7pPr>
            <a:lvl8pPr lvl="7" rtl="0" algn="ctr">
              <a:spcBef>
                <a:spcPts val="0"/>
              </a:spcBef>
              <a:spcAft>
                <a:spcPts val="0"/>
              </a:spcAft>
              <a:buSzPts val="1200"/>
              <a:buNone/>
              <a:defRPr sz="1200"/>
            </a:lvl8pPr>
            <a:lvl9pPr lvl="8" rtl="0" algn="ctr">
              <a:spcBef>
                <a:spcPts val="0"/>
              </a:spcBef>
              <a:spcAft>
                <a:spcPts val="0"/>
              </a:spcAft>
              <a:buSzPts val="1200"/>
              <a:buNone/>
              <a:defRPr sz="1200"/>
            </a:lvl9pPr>
          </a:lstStyle>
          <a:p/>
        </p:txBody>
      </p:sp>
      <p:sp>
        <p:nvSpPr>
          <p:cNvPr id="1475" name="Google Shape;1475;p32"/>
          <p:cNvSpPr txBox="1"/>
          <p:nvPr/>
        </p:nvSpPr>
        <p:spPr>
          <a:xfrm>
            <a:off x="1975500" y="3804025"/>
            <a:ext cx="5193000" cy="754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dk2"/>
                </a:solidFill>
                <a:latin typeface="Montserrat"/>
                <a:ea typeface="Montserrat"/>
                <a:cs typeface="Montserrat"/>
                <a:sym typeface="Montserrat"/>
              </a:rPr>
              <a:t>CREDITS: This presentation template was created by </a:t>
            </a:r>
            <a:r>
              <a:rPr lang="en" sz="10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000">
                <a:solidFill>
                  <a:schemeClr val="dk2"/>
                </a:solidFill>
                <a:latin typeface="Montserrat"/>
                <a:ea typeface="Montserrat"/>
                <a:cs typeface="Montserrat"/>
                <a:sym typeface="Montserrat"/>
              </a:rPr>
              <a:t>, including icons by </a:t>
            </a:r>
            <a:r>
              <a:rPr lang="en" sz="1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dk2"/>
                </a:solidFill>
                <a:latin typeface="Montserrat"/>
                <a:ea typeface="Montserrat"/>
                <a:cs typeface="Montserrat"/>
                <a:sym typeface="Montserrat"/>
              </a:rPr>
              <a:t>, infographics &amp; images by </a:t>
            </a:r>
            <a:r>
              <a:rPr lang="en" sz="10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000">
                <a:solidFill>
                  <a:schemeClr val="dk2"/>
                </a:solidFill>
                <a:latin typeface="Montserrat"/>
                <a:ea typeface="Montserrat"/>
                <a:cs typeface="Montserrat"/>
                <a:sym typeface="Montserrat"/>
              </a:rPr>
              <a:t> and illustrations by </a:t>
            </a:r>
            <a:r>
              <a:rPr lang="en" sz="1000">
                <a:solidFill>
                  <a:schemeClr val="dk2"/>
                </a:solidFill>
                <a:uFill>
                  <a:noFill/>
                </a:uFill>
                <a:latin typeface="Montserrat"/>
                <a:ea typeface="Montserrat"/>
                <a:cs typeface="Montserrat"/>
                <a:sym typeface="Montserrat"/>
                <a:hlinkClick r:id="rId5">
                  <a:extLst>
                    <a:ext uri="{A12FA001-AC4F-418D-AE19-62706E023703}">
                      <ahyp:hlinkClr val="tx"/>
                    </a:ext>
                  </a:extLst>
                </a:hlinkClick>
              </a:rPr>
              <a:t>Storyset</a:t>
            </a:r>
            <a:endParaRPr sz="1000">
              <a:solidFill>
                <a:schemeClr val="dk2"/>
              </a:solidFill>
              <a:latin typeface="Montserrat"/>
              <a:ea typeface="Montserrat"/>
              <a:cs typeface="Montserrat"/>
              <a:sym typeface="Montserrat"/>
            </a:endParaRPr>
          </a:p>
          <a:p>
            <a:pPr indent="0" lvl="0" marL="0" rtl="0" algn="ctr">
              <a:spcBef>
                <a:spcPts val="300"/>
              </a:spcBef>
              <a:spcAft>
                <a:spcPts val="0"/>
              </a:spcAft>
              <a:buNone/>
            </a:pPr>
            <a:r>
              <a:t/>
            </a:r>
            <a:endParaRPr sz="800">
              <a:solidFill>
                <a:srgbClr val="434343"/>
              </a:solidFill>
              <a:latin typeface="Montserrat"/>
              <a:ea typeface="Montserrat"/>
              <a:cs typeface="Montserrat"/>
              <a:sym typeface="Montserrat"/>
            </a:endParaRPr>
          </a:p>
        </p:txBody>
      </p:sp>
      <p:sp>
        <p:nvSpPr>
          <p:cNvPr id="1476" name="Google Shape;1476;p32"/>
          <p:cNvSpPr/>
          <p:nvPr/>
        </p:nvSpPr>
        <p:spPr>
          <a:xfrm rot="-3303890">
            <a:off x="-236492" y="3585563"/>
            <a:ext cx="1987166" cy="2083977"/>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rot="1294699">
            <a:off x="7077334" y="-84667"/>
            <a:ext cx="3428094" cy="1851927"/>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rot="-7076759">
            <a:off x="7699081" y="3196509"/>
            <a:ext cx="2469507" cy="286208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9" name="Google Shape;1479;p32"/>
          <p:cNvGrpSpPr/>
          <p:nvPr/>
        </p:nvGrpSpPr>
        <p:grpSpPr>
          <a:xfrm rot="8856158">
            <a:off x="7545741" y="4545479"/>
            <a:ext cx="1934764" cy="1711734"/>
            <a:chOff x="1749700" y="889800"/>
            <a:chExt cx="4276500" cy="3783525"/>
          </a:xfrm>
        </p:grpSpPr>
        <p:sp>
          <p:nvSpPr>
            <p:cNvPr id="1480" name="Google Shape;1480;p3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9" name="Google Shape;1529;p32"/>
          <p:cNvSpPr/>
          <p:nvPr/>
        </p:nvSpPr>
        <p:spPr>
          <a:xfrm rot="-1991898">
            <a:off x="-285689" y="3129032"/>
            <a:ext cx="1946811" cy="247672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1_1">
    <p:spTree>
      <p:nvGrpSpPr>
        <p:cNvPr id="1530" name="Shape 1530"/>
        <p:cNvGrpSpPr/>
        <p:nvPr/>
      </p:nvGrpSpPr>
      <p:grpSpPr>
        <a:xfrm>
          <a:off x="0" y="0"/>
          <a:ext cx="0" cy="0"/>
          <a:chOff x="0" y="0"/>
          <a:chExt cx="0" cy="0"/>
        </a:xfrm>
      </p:grpSpPr>
      <p:sp>
        <p:nvSpPr>
          <p:cNvPr id="1531" name="Google Shape;1531;p33"/>
          <p:cNvSpPr/>
          <p:nvPr/>
        </p:nvSpPr>
        <p:spPr>
          <a:xfrm flipH="1" rot="-8556996">
            <a:off x="7548054" y="-938833"/>
            <a:ext cx="2329787" cy="244290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2" name="Google Shape;1532;p33"/>
          <p:cNvGrpSpPr/>
          <p:nvPr/>
        </p:nvGrpSpPr>
        <p:grpSpPr>
          <a:xfrm rot="2872183">
            <a:off x="7842762" y="-187012"/>
            <a:ext cx="1654962" cy="1464186"/>
            <a:chOff x="1749700" y="889800"/>
            <a:chExt cx="4276500" cy="3783525"/>
          </a:xfrm>
        </p:grpSpPr>
        <p:sp>
          <p:nvSpPr>
            <p:cNvPr id="1533" name="Google Shape;1533;p33"/>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3"/>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3"/>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3"/>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3"/>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3"/>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3"/>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2" name="Google Shape;1582;p33"/>
          <p:cNvSpPr/>
          <p:nvPr/>
        </p:nvSpPr>
        <p:spPr>
          <a:xfrm rot="567993">
            <a:off x="-2178179" y="1980557"/>
            <a:ext cx="2950664" cy="3420355"/>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1583" name="Shape 1583"/>
        <p:cNvGrpSpPr/>
        <p:nvPr/>
      </p:nvGrpSpPr>
      <p:grpSpPr>
        <a:xfrm>
          <a:off x="0" y="0"/>
          <a:ext cx="0" cy="0"/>
          <a:chOff x="0" y="0"/>
          <a:chExt cx="0" cy="0"/>
        </a:xfrm>
      </p:grpSpPr>
      <p:sp>
        <p:nvSpPr>
          <p:cNvPr id="1584" name="Google Shape;1584;p34"/>
          <p:cNvSpPr/>
          <p:nvPr/>
        </p:nvSpPr>
        <p:spPr>
          <a:xfrm rot="843818">
            <a:off x="-559378" y="3974642"/>
            <a:ext cx="2401967" cy="129759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4"/>
          <p:cNvSpPr/>
          <p:nvPr/>
        </p:nvSpPr>
        <p:spPr>
          <a:xfrm rot="-7199673">
            <a:off x="7656240" y="-240286"/>
            <a:ext cx="1979062" cy="1552030"/>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6" name="Google Shape;1586;p34"/>
          <p:cNvGrpSpPr/>
          <p:nvPr/>
        </p:nvGrpSpPr>
        <p:grpSpPr>
          <a:xfrm rot="-3253193">
            <a:off x="7921564" y="-230179"/>
            <a:ext cx="877152" cy="1540359"/>
            <a:chOff x="7948816" y="69079"/>
            <a:chExt cx="877117" cy="1540296"/>
          </a:xfrm>
        </p:grpSpPr>
        <p:sp>
          <p:nvSpPr>
            <p:cNvPr id="1587" name="Google Shape;1587;p34"/>
            <p:cNvSpPr/>
            <p:nvPr/>
          </p:nvSpPr>
          <p:spPr>
            <a:xfrm rot="-7485599">
              <a:off x="7974867" y="301560"/>
              <a:ext cx="825014" cy="49508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4"/>
            <p:cNvSpPr/>
            <p:nvPr/>
          </p:nvSpPr>
          <p:spPr>
            <a:xfrm rot="-7485599">
              <a:off x="8139388" y="1167210"/>
              <a:ext cx="431139" cy="337637"/>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97" name="Shape 97"/>
        <p:cNvGrpSpPr/>
        <p:nvPr/>
      </p:nvGrpSpPr>
      <p:grpSpPr>
        <a:xfrm>
          <a:off x="0" y="0"/>
          <a:ext cx="0" cy="0"/>
          <a:chOff x="0" y="0"/>
          <a:chExt cx="0" cy="0"/>
        </a:xfrm>
      </p:grpSpPr>
      <p:sp>
        <p:nvSpPr>
          <p:cNvPr id="98" name="Google Shape;98;p5"/>
          <p:cNvSpPr/>
          <p:nvPr/>
        </p:nvSpPr>
        <p:spPr>
          <a:xfrm rot="524708">
            <a:off x="7012012" y="-456843"/>
            <a:ext cx="2527416" cy="2649929"/>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5"/>
          <p:cNvGrpSpPr/>
          <p:nvPr/>
        </p:nvGrpSpPr>
        <p:grpSpPr>
          <a:xfrm rot="-1072722">
            <a:off x="7566334" y="-387924"/>
            <a:ext cx="1880529" cy="1663634"/>
            <a:chOff x="1749700" y="889800"/>
            <a:chExt cx="4276500" cy="3783525"/>
          </a:xfrm>
        </p:grpSpPr>
        <p:sp>
          <p:nvSpPr>
            <p:cNvPr id="100" name="Google Shape;100;p5"/>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txBox="1"/>
          <p:nvPr>
            <p:ph type="title"/>
          </p:nvPr>
        </p:nvSpPr>
        <p:spPr>
          <a:xfrm>
            <a:off x="1207001" y="2914075"/>
            <a:ext cx="30027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50" name="Google Shape;150;p5"/>
          <p:cNvSpPr txBox="1"/>
          <p:nvPr>
            <p:ph idx="1" type="subTitle"/>
          </p:nvPr>
        </p:nvSpPr>
        <p:spPr>
          <a:xfrm>
            <a:off x="1207000" y="3335825"/>
            <a:ext cx="3002700" cy="897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1" name="Google Shape;151;p5"/>
          <p:cNvSpPr txBox="1"/>
          <p:nvPr>
            <p:ph idx="2" type="title"/>
          </p:nvPr>
        </p:nvSpPr>
        <p:spPr>
          <a:xfrm>
            <a:off x="4934276" y="2914075"/>
            <a:ext cx="30027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52" name="Google Shape;152;p5"/>
          <p:cNvSpPr txBox="1"/>
          <p:nvPr>
            <p:ph idx="3" type="subTitle"/>
          </p:nvPr>
        </p:nvSpPr>
        <p:spPr>
          <a:xfrm>
            <a:off x="4934275" y="3335825"/>
            <a:ext cx="3002700" cy="897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3" name="Google Shape;153;p5"/>
          <p:cNvSpPr/>
          <p:nvPr/>
        </p:nvSpPr>
        <p:spPr>
          <a:xfrm rot="630903">
            <a:off x="-1301842" y="3432926"/>
            <a:ext cx="2789110" cy="270665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5"/>
          <p:cNvGrpSpPr/>
          <p:nvPr/>
        </p:nvGrpSpPr>
        <p:grpSpPr>
          <a:xfrm rot="-7389200">
            <a:off x="99766" y="3875920"/>
            <a:ext cx="1005771" cy="1600801"/>
            <a:chOff x="2665800" y="994925"/>
            <a:chExt cx="2326725" cy="3703250"/>
          </a:xfrm>
        </p:grpSpPr>
        <p:sp>
          <p:nvSpPr>
            <p:cNvPr id="155" name="Google Shape;155;p5"/>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5"/>
          <p:cNvSpPr txBox="1"/>
          <p:nvPr>
            <p:ph idx="4" type="title"/>
          </p:nvPr>
        </p:nvSpPr>
        <p:spPr>
          <a:xfrm>
            <a:off x="720000" y="540000"/>
            <a:ext cx="59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8" name="Google Shape;158;p5"/>
          <p:cNvSpPr/>
          <p:nvPr/>
        </p:nvSpPr>
        <p:spPr>
          <a:xfrm rot="4451945">
            <a:off x="7949220" y="3995398"/>
            <a:ext cx="1221299" cy="1553730"/>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6"/>
          <p:cNvSpPr/>
          <p:nvPr/>
        </p:nvSpPr>
        <p:spPr>
          <a:xfrm rot="-657057">
            <a:off x="7413624" y="-369781"/>
            <a:ext cx="2007542" cy="1084515"/>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txBox="1"/>
          <p:nvPr>
            <p:ph type="title"/>
          </p:nvPr>
        </p:nvSpPr>
        <p:spPr>
          <a:xfrm>
            <a:off x="720000" y="540000"/>
            <a:ext cx="59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6"/>
          <p:cNvSpPr/>
          <p:nvPr/>
        </p:nvSpPr>
        <p:spPr>
          <a:xfrm flipH="1" rot="6873964">
            <a:off x="-971062" y="3770201"/>
            <a:ext cx="1796084" cy="2083680"/>
          </a:xfrm>
          <a:custGeom>
            <a:rect b="b" l="l" r="r" t="t"/>
            <a:pathLst>
              <a:path extrusionOk="0" h="154416" w="133103">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6"/>
          <p:cNvGrpSpPr/>
          <p:nvPr/>
        </p:nvGrpSpPr>
        <p:grpSpPr>
          <a:xfrm flipH="1" rot="-8463753">
            <a:off x="-405039" y="4409891"/>
            <a:ext cx="1189264" cy="1156339"/>
            <a:chOff x="7947391" y="-480937"/>
            <a:chExt cx="1346701" cy="1309323"/>
          </a:xfrm>
        </p:grpSpPr>
        <p:sp>
          <p:nvSpPr>
            <p:cNvPr id="164" name="Google Shape;164;p6"/>
            <p:cNvSpPr/>
            <p:nvPr/>
          </p:nvSpPr>
          <p:spPr>
            <a:xfrm rot="-1013057">
              <a:off x="8198288" y="347701"/>
              <a:ext cx="147105" cy="101628"/>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rot="-1013057">
              <a:off x="8566892" y="710110"/>
              <a:ext cx="103678" cy="105494"/>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rot="-1013057">
              <a:off x="8284647" y="712822"/>
              <a:ext cx="113401" cy="89503"/>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rot="-1013057">
              <a:off x="8502682" y="488583"/>
              <a:ext cx="120196" cy="99121"/>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rot="-1013057">
              <a:off x="9017970" y="406003"/>
              <a:ext cx="90112" cy="72984"/>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rot="-1013057">
              <a:off x="8096734" y="-344260"/>
              <a:ext cx="85812" cy="106138"/>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rot="-1013057">
              <a:off x="8225874" y="-75962"/>
              <a:ext cx="132953" cy="87089"/>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rot="-1013057">
              <a:off x="8339411" y="-274232"/>
              <a:ext cx="124343" cy="103479"/>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rot="-1013057">
              <a:off x="7959390" y="-103401"/>
              <a:ext cx="130318" cy="101967"/>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rot="-1013057">
              <a:off x="8503057" y="190474"/>
              <a:ext cx="110871" cy="161526"/>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rot="-1013057">
              <a:off x="8011695" y="154523"/>
              <a:ext cx="96450" cy="84231"/>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rot="-1013057">
              <a:off x="8319413" y="141733"/>
              <a:ext cx="92748" cy="71942"/>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rot="-1013057">
              <a:off x="8631017" y="-222177"/>
              <a:ext cx="91974" cy="92724"/>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rot="-1013057">
              <a:off x="8556776" y="-466827"/>
              <a:ext cx="109477" cy="82977"/>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rot="-1013057">
              <a:off x="8568946" y="27280"/>
              <a:ext cx="135308" cy="128678"/>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rot="-1013057">
              <a:off x="8820475" y="98464"/>
              <a:ext cx="90651" cy="89432"/>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rot="-1013057">
              <a:off x="8813561" y="-223965"/>
              <a:ext cx="109922" cy="73746"/>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rot="-1013057">
              <a:off x="8755497" y="307952"/>
              <a:ext cx="150034" cy="147246"/>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rot="-1013057">
              <a:off x="8789654" y="-79536"/>
              <a:ext cx="83950" cy="65299"/>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rot="-1013057">
              <a:off x="8945872" y="292844"/>
              <a:ext cx="60777" cy="53409"/>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rot="-1013057">
              <a:off x="9131034" y="726352"/>
              <a:ext cx="89948" cy="78174"/>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rot="-1013057">
              <a:off x="8685462" y="510501"/>
              <a:ext cx="83692" cy="65030"/>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rot="-1013057">
              <a:off x="9015698" y="581831"/>
              <a:ext cx="77823" cy="56759"/>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rot="-1013057">
              <a:off x="9192785" y="611946"/>
              <a:ext cx="94083" cy="63706"/>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8" name="Shape 188"/>
        <p:cNvGrpSpPr/>
        <p:nvPr/>
      </p:nvGrpSpPr>
      <p:grpSpPr>
        <a:xfrm>
          <a:off x="0" y="0"/>
          <a:ext cx="0" cy="0"/>
          <a:chOff x="0" y="0"/>
          <a:chExt cx="0" cy="0"/>
        </a:xfrm>
      </p:grpSpPr>
      <p:sp>
        <p:nvSpPr>
          <p:cNvPr id="189" name="Google Shape;189;p7"/>
          <p:cNvSpPr txBox="1"/>
          <p:nvPr>
            <p:ph type="title"/>
          </p:nvPr>
        </p:nvSpPr>
        <p:spPr>
          <a:xfrm>
            <a:off x="720000" y="540000"/>
            <a:ext cx="5352000" cy="627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Merriweather"/>
              <a:buNone/>
              <a:defRPr b="1" sz="3000">
                <a:latin typeface="Merriweather"/>
                <a:ea typeface="Merriweather"/>
                <a:cs typeface="Merriweather"/>
                <a:sym typeface="Merriweather"/>
              </a:defRPr>
            </a:lvl1pPr>
            <a:lvl2pPr lvl="1" rtl="0" algn="ctr">
              <a:spcBef>
                <a:spcPts val="0"/>
              </a:spcBef>
              <a:spcAft>
                <a:spcPts val="0"/>
              </a:spcAft>
              <a:buSzPts val="3000"/>
              <a:buFont typeface="Merriweather"/>
              <a:buNone/>
              <a:defRPr b="1" sz="3000">
                <a:latin typeface="Merriweather"/>
                <a:ea typeface="Merriweather"/>
                <a:cs typeface="Merriweather"/>
                <a:sym typeface="Merriweather"/>
              </a:defRPr>
            </a:lvl2pPr>
            <a:lvl3pPr lvl="2" rtl="0" algn="ctr">
              <a:spcBef>
                <a:spcPts val="0"/>
              </a:spcBef>
              <a:spcAft>
                <a:spcPts val="0"/>
              </a:spcAft>
              <a:buSzPts val="3000"/>
              <a:buFont typeface="Merriweather"/>
              <a:buNone/>
              <a:defRPr b="1" sz="3000">
                <a:latin typeface="Merriweather"/>
                <a:ea typeface="Merriweather"/>
                <a:cs typeface="Merriweather"/>
                <a:sym typeface="Merriweather"/>
              </a:defRPr>
            </a:lvl3pPr>
            <a:lvl4pPr lvl="3" rtl="0" algn="ctr">
              <a:spcBef>
                <a:spcPts val="0"/>
              </a:spcBef>
              <a:spcAft>
                <a:spcPts val="0"/>
              </a:spcAft>
              <a:buSzPts val="3000"/>
              <a:buFont typeface="Merriweather"/>
              <a:buNone/>
              <a:defRPr b="1" sz="3000">
                <a:latin typeface="Merriweather"/>
                <a:ea typeface="Merriweather"/>
                <a:cs typeface="Merriweather"/>
                <a:sym typeface="Merriweather"/>
              </a:defRPr>
            </a:lvl4pPr>
            <a:lvl5pPr lvl="4" rtl="0" algn="ctr">
              <a:spcBef>
                <a:spcPts val="0"/>
              </a:spcBef>
              <a:spcAft>
                <a:spcPts val="0"/>
              </a:spcAft>
              <a:buSzPts val="3000"/>
              <a:buFont typeface="Merriweather"/>
              <a:buNone/>
              <a:defRPr b="1" sz="3000">
                <a:latin typeface="Merriweather"/>
                <a:ea typeface="Merriweather"/>
                <a:cs typeface="Merriweather"/>
                <a:sym typeface="Merriweather"/>
              </a:defRPr>
            </a:lvl5pPr>
            <a:lvl6pPr lvl="5" rtl="0" algn="ctr">
              <a:spcBef>
                <a:spcPts val="0"/>
              </a:spcBef>
              <a:spcAft>
                <a:spcPts val="0"/>
              </a:spcAft>
              <a:buSzPts val="3000"/>
              <a:buFont typeface="Merriweather"/>
              <a:buNone/>
              <a:defRPr b="1" sz="3000">
                <a:latin typeface="Merriweather"/>
                <a:ea typeface="Merriweather"/>
                <a:cs typeface="Merriweather"/>
                <a:sym typeface="Merriweather"/>
              </a:defRPr>
            </a:lvl6pPr>
            <a:lvl7pPr lvl="6" rtl="0" algn="ctr">
              <a:spcBef>
                <a:spcPts val="0"/>
              </a:spcBef>
              <a:spcAft>
                <a:spcPts val="0"/>
              </a:spcAft>
              <a:buSzPts val="3000"/>
              <a:buFont typeface="Merriweather"/>
              <a:buNone/>
              <a:defRPr b="1" sz="3000">
                <a:latin typeface="Merriweather"/>
                <a:ea typeface="Merriweather"/>
                <a:cs typeface="Merriweather"/>
                <a:sym typeface="Merriweather"/>
              </a:defRPr>
            </a:lvl7pPr>
            <a:lvl8pPr lvl="7" rtl="0" algn="ctr">
              <a:spcBef>
                <a:spcPts val="0"/>
              </a:spcBef>
              <a:spcAft>
                <a:spcPts val="0"/>
              </a:spcAft>
              <a:buSzPts val="3000"/>
              <a:buFont typeface="Merriweather"/>
              <a:buNone/>
              <a:defRPr b="1" sz="3000">
                <a:latin typeface="Merriweather"/>
                <a:ea typeface="Merriweather"/>
                <a:cs typeface="Merriweather"/>
                <a:sym typeface="Merriweather"/>
              </a:defRPr>
            </a:lvl8pPr>
            <a:lvl9pPr lvl="8" rtl="0" algn="ctr">
              <a:spcBef>
                <a:spcPts val="0"/>
              </a:spcBef>
              <a:spcAft>
                <a:spcPts val="0"/>
              </a:spcAft>
              <a:buSzPts val="3000"/>
              <a:buFont typeface="Merriweather"/>
              <a:buNone/>
              <a:defRPr b="1" sz="3000">
                <a:latin typeface="Merriweather"/>
                <a:ea typeface="Merriweather"/>
                <a:cs typeface="Merriweather"/>
                <a:sym typeface="Merriweather"/>
              </a:defRPr>
            </a:lvl9pPr>
          </a:lstStyle>
          <a:p/>
        </p:txBody>
      </p:sp>
      <p:sp>
        <p:nvSpPr>
          <p:cNvPr id="190" name="Google Shape;190;p7"/>
          <p:cNvSpPr txBox="1"/>
          <p:nvPr>
            <p:ph idx="1" type="subTitle"/>
          </p:nvPr>
        </p:nvSpPr>
        <p:spPr>
          <a:xfrm>
            <a:off x="720000" y="1688925"/>
            <a:ext cx="4856100" cy="2299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191" name="Google Shape;191;p7"/>
          <p:cNvSpPr/>
          <p:nvPr/>
        </p:nvSpPr>
        <p:spPr>
          <a:xfrm rot="-10508718">
            <a:off x="-993076" y="3624195"/>
            <a:ext cx="2461083" cy="258098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7"/>
          <p:cNvGrpSpPr/>
          <p:nvPr/>
        </p:nvGrpSpPr>
        <p:grpSpPr>
          <a:xfrm rot="-8088779">
            <a:off x="-1189426" y="4070768"/>
            <a:ext cx="2038148" cy="1802933"/>
            <a:chOff x="1749700" y="889800"/>
            <a:chExt cx="4276500" cy="3783525"/>
          </a:xfrm>
        </p:grpSpPr>
        <p:sp>
          <p:nvSpPr>
            <p:cNvPr id="193" name="Google Shape;193;p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7"/>
          <p:cNvSpPr/>
          <p:nvPr/>
        </p:nvSpPr>
        <p:spPr>
          <a:xfrm rot="658164">
            <a:off x="7207029" y="-582371"/>
            <a:ext cx="2610320" cy="253254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rot="70176">
            <a:off x="7672874" y="-152404"/>
            <a:ext cx="2172022" cy="117337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flipH="1" rot="3721777">
            <a:off x="7020368" y="4232633"/>
            <a:ext cx="2589633" cy="300083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flipH="1" rot="2700000">
            <a:off x="8123789" y="3968535"/>
            <a:ext cx="1270035" cy="161573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46" name="Shape 246"/>
        <p:cNvGrpSpPr/>
        <p:nvPr/>
      </p:nvGrpSpPr>
      <p:grpSpPr>
        <a:xfrm>
          <a:off x="0" y="0"/>
          <a:ext cx="0" cy="0"/>
          <a:chOff x="0" y="0"/>
          <a:chExt cx="0" cy="0"/>
        </a:xfrm>
      </p:grpSpPr>
      <p:sp>
        <p:nvSpPr>
          <p:cNvPr id="247" name="Google Shape;247;p8"/>
          <p:cNvSpPr/>
          <p:nvPr/>
        </p:nvSpPr>
        <p:spPr>
          <a:xfrm rot="2223556">
            <a:off x="-423626" y="-808151"/>
            <a:ext cx="5223997" cy="42686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ph type="title"/>
          </p:nvPr>
        </p:nvSpPr>
        <p:spPr>
          <a:xfrm>
            <a:off x="1388100" y="526350"/>
            <a:ext cx="6367800" cy="4090800"/>
          </a:xfrm>
          <a:prstGeom prst="rect">
            <a:avLst/>
          </a:prstGeom>
        </p:spPr>
        <p:txBody>
          <a:bodyPr anchorCtr="0" anchor="ctr" bIns="91425" lIns="91425" spcFirstLastPara="1" rIns="91425" wrap="square" tIns="91425">
            <a:normAutofit/>
          </a:bodyPr>
          <a:lstStyle>
            <a:lvl1pPr lvl="0"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1pPr>
            <a:lvl2pPr lvl="1"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2pPr>
            <a:lvl3pPr lvl="2"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3pPr>
            <a:lvl4pPr lvl="3"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4pPr>
            <a:lvl5pPr lvl="4"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5pPr>
            <a:lvl6pPr lvl="5"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6pPr>
            <a:lvl7pPr lvl="6"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7pPr>
            <a:lvl8pPr lvl="7"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8pPr>
            <a:lvl9pPr lvl="8" algn="ctr">
              <a:lnSpc>
                <a:spcPct val="90000"/>
              </a:lnSpc>
              <a:spcBef>
                <a:spcPts val="0"/>
              </a:spcBef>
              <a:spcAft>
                <a:spcPts val="0"/>
              </a:spcAft>
              <a:buSzPts val="8300"/>
              <a:buFont typeface="Merriweather"/>
              <a:buNone/>
              <a:defRPr b="1" sz="8300">
                <a:latin typeface="Merriweather"/>
                <a:ea typeface="Merriweather"/>
                <a:cs typeface="Merriweather"/>
                <a:sym typeface="Merriweather"/>
              </a:defRPr>
            </a:lvl9pPr>
          </a:lstStyle>
          <a:p/>
        </p:txBody>
      </p:sp>
      <p:sp>
        <p:nvSpPr>
          <p:cNvPr id="249" name="Google Shape;249;p8"/>
          <p:cNvSpPr/>
          <p:nvPr/>
        </p:nvSpPr>
        <p:spPr>
          <a:xfrm rot="-5400000">
            <a:off x="6261529" y="2885382"/>
            <a:ext cx="3310044" cy="3836941"/>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rot="9910375">
            <a:off x="-116599" y="3298682"/>
            <a:ext cx="3563372" cy="3531507"/>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 name="Google Shape;251;p8"/>
          <p:cNvGrpSpPr/>
          <p:nvPr/>
        </p:nvGrpSpPr>
        <p:grpSpPr>
          <a:xfrm rot="-8789167">
            <a:off x="-457167" y="3769325"/>
            <a:ext cx="1928588" cy="1706269"/>
            <a:chOff x="1749700" y="889800"/>
            <a:chExt cx="4276500" cy="3783525"/>
          </a:xfrm>
        </p:grpSpPr>
        <p:sp>
          <p:nvSpPr>
            <p:cNvPr id="252" name="Google Shape;252;p8"/>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8"/>
          <p:cNvSpPr/>
          <p:nvPr/>
        </p:nvSpPr>
        <p:spPr>
          <a:xfrm rot="6653761">
            <a:off x="7254543" y="-753180"/>
            <a:ext cx="1711680" cy="2177590"/>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8"/>
          <p:cNvGrpSpPr/>
          <p:nvPr/>
        </p:nvGrpSpPr>
        <p:grpSpPr>
          <a:xfrm>
            <a:off x="7634050" y="4324320"/>
            <a:ext cx="668111" cy="558356"/>
            <a:chOff x="11941" y="4642456"/>
            <a:chExt cx="530121" cy="442999"/>
          </a:xfrm>
        </p:grpSpPr>
        <p:sp>
          <p:nvSpPr>
            <p:cNvPr id="303" name="Google Shape;303;p8"/>
            <p:cNvSpPr/>
            <p:nvPr/>
          </p:nvSpPr>
          <p:spPr>
            <a:xfrm flipH="1">
              <a:off x="468210" y="4642456"/>
              <a:ext cx="73852" cy="442999"/>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flipH="1">
              <a:off x="354398" y="4642456"/>
              <a:ext cx="73852" cy="442999"/>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flipH="1">
              <a:off x="240113" y="4642456"/>
              <a:ext cx="73795" cy="442999"/>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p:nvPr/>
          </p:nvSpPr>
          <p:spPr>
            <a:xfrm flipH="1">
              <a:off x="126245" y="4642456"/>
              <a:ext cx="73852" cy="442999"/>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8"/>
            <p:cNvSpPr/>
            <p:nvPr/>
          </p:nvSpPr>
          <p:spPr>
            <a:xfrm flipH="1">
              <a:off x="11941" y="4642456"/>
              <a:ext cx="74325" cy="442999"/>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8" name="Shape 308"/>
        <p:cNvGrpSpPr/>
        <p:nvPr/>
      </p:nvGrpSpPr>
      <p:grpSpPr>
        <a:xfrm>
          <a:off x="0" y="0"/>
          <a:ext cx="0" cy="0"/>
          <a:chOff x="0" y="0"/>
          <a:chExt cx="0" cy="0"/>
        </a:xfrm>
      </p:grpSpPr>
      <p:sp>
        <p:nvSpPr>
          <p:cNvPr id="309" name="Google Shape;309;p9"/>
          <p:cNvSpPr/>
          <p:nvPr/>
        </p:nvSpPr>
        <p:spPr>
          <a:xfrm rot="-8720102">
            <a:off x="-555853" y="3516769"/>
            <a:ext cx="2422951" cy="1979860"/>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txBox="1"/>
          <p:nvPr>
            <p:ph idx="1" type="subTitle"/>
          </p:nvPr>
        </p:nvSpPr>
        <p:spPr>
          <a:xfrm>
            <a:off x="1626450" y="2173861"/>
            <a:ext cx="5891100" cy="14409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Font typeface="Montserrat"/>
              <a:buNone/>
              <a:defRPr sz="1600">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311" name="Google Shape;311;p9"/>
          <p:cNvSpPr/>
          <p:nvPr/>
        </p:nvSpPr>
        <p:spPr>
          <a:xfrm flipH="1" rot="-8099691">
            <a:off x="-322415" y="-1754575"/>
            <a:ext cx="2602255" cy="3015128"/>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9"/>
          <p:cNvGrpSpPr/>
          <p:nvPr/>
        </p:nvGrpSpPr>
        <p:grpSpPr>
          <a:xfrm rot="9899819">
            <a:off x="-539132" y="4086987"/>
            <a:ext cx="2182276" cy="1930713"/>
            <a:chOff x="1749700" y="889800"/>
            <a:chExt cx="4276500" cy="3783525"/>
          </a:xfrm>
        </p:grpSpPr>
        <p:sp>
          <p:nvSpPr>
            <p:cNvPr id="313" name="Google Shape;313;p9"/>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9"/>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9"/>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9"/>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9"/>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9"/>
          <p:cNvSpPr/>
          <p:nvPr/>
        </p:nvSpPr>
        <p:spPr>
          <a:xfrm rot="5894485">
            <a:off x="6192603" y="2508650"/>
            <a:ext cx="3326594" cy="3227901"/>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9"/>
          <p:cNvGrpSpPr/>
          <p:nvPr/>
        </p:nvGrpSpPr>
        <p:grpSpPr>
          <a:xfrm rot="-4763975">
            <a:off x="8250768" y="-331732"/>
            <a:ext cx="851217" cy="1354810"/>
            <a:chOff x="2665800" y="994925"/>
            <a:chExt cx="2326725" cy="3703250"/>
          </a:xfrm>
        </p:grpSpPr>
        <p:sp>
          <p:nvSpPr>
            <p:cNvPr id="364" name="Google Shape;364;p9"/>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9"/>
          <p:cNvSpPr txBox="1"/>
          <p:nvPr>
            <p:ph type="title"/>
          </p:nvPr>
        </p:nvSpPr>
        <p:spPr>
          <a:xfrm>
            <a:off x="1623150" y="1528738"/>
            <a:ext cx="5897700" cy="5727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000"/>
              <a:buFont typeface="Merriweather"/>
              <a:buNone/>
              <a:defRPr sz="4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67" name="Google Shape;367;p9"/>
          <p:cNvSpPr/>
          <p:nvPr/>
        </p:nvSpPr>
        <p:spPr>
          <a:xfrm flipH="1" rot="-5719527">
            <a:off x="110390" y="-581001"/>
            <a:ext cx="1456827" cy="1853368"/>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8" name="Shape 368"/>
        <p:cNvGrpSpPr/>
        <p:nvPr/>
      </p:nvGrpSpPr>
      <p:grpSpPr>
        <a:xfrm>
          <a:off x="0" y="0"/>
          <a:ext cx="0" cy="0"/>
          <a:chOff x="0" y="0"/>
          <a:chExt cx="0" cy="0"/>
        </a:xfrm>
      </p:grpSpPr>
      <p:sp>
        <p:nvSpPr>
          <p:cNvPr id="369" name="Google Shape;369;p10"/>
          <p:cNvSpPr txBox="1"/>
          <p:nvPr>
            <p:ph type="title"/>
          </p:nvPr>
        </p:nvSpPr>
        <p:spPr>
          <a:xfrm>
            <a:off x="3587700" y="3699000"/>
            <a:ext cx="4836300" cy="9045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lt2"/>
              </a:buClr>
              <a:buSzPts val="3000"/>
              <a:buFont typeface="Merriweather"/>
              <a:buNone/>
              <a:defRPr b="1" sz="3000">
                <a:solidFill>
                  <a:schemeClr val="lt2"/>
                </a:solidFill>
                <a:latin typeface="Merriweather"/>
                <a:ea typeface="Merriweather"/>
                <a:cs typeface="Merriweather"/>
                <a:sym typeface="Merriweather"/>
              </a:defRPr>
            </a:lvl1pPr>
            <a:lvl2pPr lvl="1" rtl="0" algn="r">
              <a:spcBef>
                <a:spcPts val="0"/>
              </a:spcBef>
              <a:spcAft>
                <a:spcPts val="0"/>
              </a:spcAft>
              <a:buSzPts val="2800"/>
              <a:buNone/>
              <a:defRPr>
                <a:latin typeface="Montserrat Medium"/>
                <a:ea typeface="Montserrat Medium"/>
                <a:cs typeface="Montserrat Medium"/>
                <a:sym typeface="Montserrat Medium"/>
              </a:defRPr>
            </a:lvl2pPr>
            <a:lvl3pPr lvl="2" rtl="0" algn="r">
              <a:spcBef>
                <a:spcPts val="0"/>
              </a:spcBef>
              <a:spcAft>
                <a:spcPts val="0"/>
              </a:spcAft>
              <a:buSzPts val="2800"/>
              <a:buNone/>
              <a:defRPr>
                <a:latin typeface="Montserrat Medium"/>
                <a:ea typeface="Montserrat Medium"/>
                <a:cs typeface="Montserrat Medium"/>
                <a:sym typeface="Montserrat Medium"/>
              </a:defRPr>
            </a:lvl3pPr>
            <a:lvl4pPr lvl="3" rtl="0" algn="r">
              <a:spcBef>
                <a:spcPts val="0"/>
              </a:spcBef>
              <a:spcAft>
                <a:spcPts val="0"/>
              </a:spcAft>
              <a:buSzPts val="2800"/>
              <a:buNone/>
              <a:defRPr>
                <a:latin typeface="Montserrat Medium"/>
                <a:ea typeface="Montserrat Medium"/>
                <a:cs typeface="Montserrat Medium"/>
                <a:sym typeface="Montserrat Medium"/>
              </a:defRPr>
            </a:lvl4pPr>
            <a:lvl5pPr lvl="4" rtl="0" algn="r">
              <a:spcBef>
                <a:spcPts val="0"/>
              </a:spcBef>
              <a:spcAft>
                <a:spcPts val="0"/>
              </a:spcAft>
              <a:buSzPts val="2800"/>
              <a:buNone/>
              <a:defRPr>
                <a:latin typeface="Montserrat Medium"/>
                <a:ea typeface="Montserrat Medium"/>
                <a:cs typeface="Montserrat Medium"/>
                <a:sym typeface="Montserrat Medium"/>
              </a:defRPr>
            </a:lvl5pPr>
            <a:lvl6pPr lvl="5" rtl="0" algn="r">
              <a:spcBef>
                <a:spcPts val="0"/>
              </a:spcBef>
              <a:spcAft>
                <a:spcPts val="0"/>
              </a:spcAft>
              <a:buSzPts val="2800"/>
              <a:buNone/>
              <a:defRPr>
                <a:latin typeface="Montserrat Medium"/>
                <a:ea typeface="Montserrat Medium"/>
                <a:cs typeface="Montserrat Medium"/>
                <a:sym typeface="Montserrat Medium"/>
              </a:defRPr>
            </a:lvl6pPr>
            <a:lvl7pPr lvl="6" rtl="0" algn="r">
              <a:spcBef>
                <a:spcPts val="0"/>
              </a:spcBef>
              <a:spcAft>
                <a:spcPts val="0"/>
              </a:spcAft>
              <a:buSzPts val="2800"/>
              <a:buNone/>
              <a:defRPr>
                <a:latin typeface="Montserrat Medium"/>
                <a:ea typeface="Montserrat Medium"/>
                <a:cs typeface="Montserrat Medium"/>
                <a:sym typeface="Montserrat Medium"/>
              </a:defRPr>
            </a:lvl7pPr>
            <a:lvl8pPr lvl="7" rtl="0" algn="r">
              <a:spcBef>
                <a:spcPts val="0"/>
              </a:spcBef>
              <a:spcAft>
                <a:spcPts val="0"/>
              </a:spcAft>
              <a:buSzPts val="2800"/>
              <a:buNone/>
              <a:defRPr>
                <a:latin typeface="Montserrat Medium"/>
                <a:ea typeface="Montserrat Medium"/>
                <a:cs typeface="Montserrat Medium"/>
                <a:sym typeface="Montserrat Medium"/>
              </a:defRPr>
            </a:lvl8pPr>
            <a:lvl9pPr lvl="8" rtl="0" algn="r">
              <a:spcBef>
                <a:spcPts val="0"/>
              </a:spcBef>
              <a:spcAft>
                <a:spcPts val="0"/>
              </a:spcAft>
              <a:buSzPts val="2800"/>
              <a:buNone/>
              <a:defRPr>
                <a:latin typeface="Montserrat Medium"/>
                <a:ea typeface="Montserrat Medium"/>
                <a:cs typeface="Montserrat Medium"/>
                <a:sym typeface="Montserrat Medium"/>
              </a:defRPr>
            </a:lvl9pPr>
          </a:lstStyle>
          <a:p/>
        </p:txBody>
      </p:sp>
      <p:sp>
        <p:nvSpPr>
          <p:cNvPr id="370" name="Google Shape;370;p10"/>
          <p:cNvSpPr/>
          <p:nvPr/>
        </p:nvSpPr>
        <p:spPr>
          <a:xfrm flipH="1" rot="4986211">
            <a:off x="-258564" y="3590956"/>
            <a:ext cx="2552894" cy="2958170"/>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0"/>
          <p:cNvSpPr/>
          <p:nvPr/>
        </p:nvSpPr>
        <p:spPr>
          <a:xfrm rot="-5084717">
            <a:off x="-646469" y="-580011"/>
            <a:ext cx="2071351" cy="2172264"/>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10"/>
          <p:cNvGrpSpPr/>
          <p:nvPr/>
        </p:nvGrpSpPr>
        <p:grpSpPr>
          <a:xfrm rot="-1735914">
            <a:off x="501007" y="-955101"/>
            <a:ext cx="1958933" cy="1733116"/>
            <a:chOff x="1749700" y="889800"/>
            <a:chExt cx="4276500" cy="3783525"/>
          </a:xfrm>
        </p:grpSpPr>
        <p:sp>
          <p:nvSpPr>
            <p:cNvPr id="373" name="Google Shape;373;p1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DF2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35"/>
          <p:cNvSpPr txBox="1"/>
          <p:nvPr>
            <p:ph type="ctrTitle"/>
          </p:nvPr>
        </p:nvSpPr>
        <p:spPr>
          <a:xfrm>
            <a:off x="2122850" y="616713"/>
            <a:ext cx="4941000" cy="2119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SoundPrints</a:t>
            </a:r>
            <a:endParaRPr/>
          </a:p>
        </p:txBody>
      </p:sp>
      <p:sp>
        <p:nvSpPr>
          <p:cNvPr id="1594" name="Google Shape;1594;p35"/>
          <p:cNvSpPr txBox="1"/>
          <p:nvPr>
            <p:ph idx="1" type="subTitle"/>
          </p:nvPr>
        </p:nvSpPr>
        <p:spPr>
          <a:xfrm>
            <a:off x="1778550" y="2571749"/>
            <a:ext cx="5586900" cy="47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Lo-Fi Prototyping</a:t>
            </a:r>
            <a:endParaRPr sz="3000"/>
          </a:p>
        </p:txBody>
      </p:sp>
      <p:sp>
        <p:nvSpPr>
          <p:cNvPr id="1595" name="Google Shape;1595;p35"/>
          <p:cNvSpPr txBox="1"/>
          <p:nvPr>
            <p:ph idx="1" type="subTitle"/>
          </p:nvPr>
        </p:nvSpPr>
        <p:spPr>
          <a:xfrm>
            <a:off x="1953750" y="3255649"/>
            <a:ext cx="5586900" cy="47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Niki A, Safiyah L, Roy Y, Raymond G</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44"/>
          <p:cNvSpPr txBox="1"/>
          <p:nvPr>
            <p:ph type="title"/>
          </p:nvPr>
        </p:nvSpPr>
        <p:spPr>
          <a:xfrm>
            <a:off x="720000" y="540000"/>
            <a:ext cx="59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Moderate: Add your own recording to the set of recordings made near your location.</a:t>
            </a:r>
            <a:endParaRPr sz="2200"/>
          </a:p>
        </p:txBody>
      </p:sp>
      <p:sp>
        <p:nvSpPr>
          <p:cNvPr id="1655" name="Google Shape;1655;p44"/>
          <p:cNvSpPr txBox="1"/>
          <p:nvPr>
            <p:ph idx="4294967295" type="body"/>
          </p:nvPr>
        </p:nvSpPr>
        <p:spPr>
          <a:xfrm>
            <a:off x="1635650" y="1300850"/>
            <a:ext cx="6780900" cy="3385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2"/>
              </a:solidFill>
            </a:endParaRPr>
          </a:p>
          <a:p>
            <a:pPr indent="0" lvl="0" marL="0" rtl="0" algn="l">
              <a:spcBef>
                <a:spcPts val="0"/>
              </a:spcBef>
              <a:spcAft>
                <a:spcPts val="1200"/>
              </a:spcAft>
              <a:buClr>
                <a:schemeClr val="dk1"/>
              </a:buClr>
              <a:buSzPts val="1100"/>
              <a:buFont typeface="Arial"/>
              <a:buNone/>
            </a:pPr>
            <a:r>
              <a:t/>
            </a:r>
            <a:endParaRPr sz="2200"/>
          </a:p>
        </p:txBody>
      </p:sp>
      <p:pic>
        <p:nvPicPr>
          <p:cNvPr id="1656" name="Google Shape;1656;p44"/>
          <p:cNvPicPr preferRelativeResize="0"/>
          <p:nvPr/>
        </p:nvPicPr>
        <p:blipFill>
          <a:blip r:embed="rId3">
            <a:alphaModFix/>
          </a:blip>
          <a:stretch>
            <a:fillRect/>
          </a:stretch>
        </p:blipFill>
        <p:spPr>
          <a:xfrm>
            <a:off x="0" y="1825694"/>
            <a:ext cx="9144000" cy="24728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p45"/>
          <p:cNvSpPr txBox="1"/>
          <p:nvPr>
            <p:ph type="title"/>
          </p:nvPr>
        </p:nvSpPr>
        <p:spPr>
          <a:xfrm>
            <a:off x="720000" y="540000"/>
            <a:ext cx="59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Complex: Share a recording that you made with at least 2 friends.</a:t>
            </a:r>
            <a:endParaRPr sz="2200"/>
          </a:p>
        </p:txBody>
      </p:sp>
      <p:pic>
        <p:nvPicPr>
          <p:cNvPr id="1662" name="Google Shape;1662;p45"/>
          <p:cNvPicPr preferRelativeResize="0"/>
          <p:nvPr/>
        </p:nvPicPr>
        <p:blipFill>
          <a:blip r:embed="rId3">
            <a:alphaModFix/>
          </a:blip>
          <a:stretch>
            <a:fillRect/>
          </a:stretch>
        </p:blipFill>
        <p:spPr>
          <a:xfrm>
            <a:off x="0" y="1502925"/>
            <a:ext cx="9143999" cy="2448241"/>
          </a:xfrm>
          <a:prstGeom prst="rect">
            <a:avLst/>
          </a:prstGeom>
          <a:noFill/>
          <a:ln>
            <a:noFill/>
          </a:ln>
        </p:spPr>
      </p:pic>
      <p:cxnSp>
        <p:nvCxnSpPr>
          <p:cNvPr id="1663" name="Google Shape;1663;p45"/>
          <p:cNvCxnSpPr/>
          <p:nvPr/>
        </p:nvCxnSpPr>
        <p:spPr>
          <a:xfrm>
            <a:off x="7094100" y="2016000"/>
            <a:ext cx="544800" cy="0"/>
          </a:xfrm>
          <a:prstGeom prst="straightConnector1">
            <a:avLst/>
          </a:prstGeom>
          <a:noFill/>
          <a:ln cap="flat" cmpd="sng" w="9525">
            <a:solidFill>
              <a:srgbClr val="E8004C"/>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46"/>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Participants</a:t>
            </a:r>
            <a:endParaRPr/>
          </a:p>
        </p:txBody>
      </p:sp>
      <p:pic>
        <p:nvPicPr>
          <p:cNvPr id="1669" name="Google Shape;1669;p46"/>
          <p:cNvPicPr preferRelativeResize="0"/>
          <p:nvPr/>
        </p:nvPicPr>
        <p:blipFill>
          <a:blip r:embed="rId3">
            <a:alphaModFix/>
          </a:blip>
          <a:stretch>
            <a:fillRect/>
          </a:stretch>
        </p:blipFill>
        <p:spPr>
          <a:xfrm>
            <a:off x="466400" y="1017725"/>
            <a:ext cx="2212326" cy="2212326"/>
          </a:xfrm>
          <a:prstGeom prst="rect">
            <a:avLst/>
          </a:prstGeom>
          <a:noFill/>
          <a:ln>
            <a:noFill/>
          </a:ln>
        </p:spPr>
      </p:pic>
      <p:sp>
        <p:nvSpPr>
          <p:cNvPr id="1670" name="Google Shape;1670;p46"/>
          <p:cNvSpPr txBox="1"/>
          <p:nvPr/>
        </p:nvSpPr>
        <p:spPr>
          <a:xfrm>
            <a:off x="466400" y="3230050"/>
            <a:ext cx="25092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t>Nicel</a:t>
            </a:r>
            <a:endParaRPr b="1" i="1"/>
          </a:p>
          <a:p>
            <a:pPr indent="0" lvl="0" marL="0" rtl="0" algn="ctr">
              <a:spcBef>
                <a:spcPts val="0"/>
              </a:spcBef>
              <a:spcAft>
                <a:spcPts val="0"/>
              </a:spcAft>
              <a:buNone/>
            </a:pPr>
            <a:r>
              <a:rPr i="1" lang="en"/>
              <a:t>University of Washington PhD student</a:t>
            </a:r>
            <a:endParaRPr i="1"/>
          </a:p>
          <a:p>
            <a:pPr indent="0" lvl="0" marL="0" rtl="0" algn="ctr">
              <a:spcBef>
                <a:spcPts val="0"/>
              </a:spcBef>
              <a:spcAft>
                <a:spcPts val="0"/>
              </a:spcAft>
              <a:buNone/>
            </a:pPr>
            <a:r>
              <a:rPr i="1" lang="en"/>
              <a:t>Struggles to exercise without company of others </a:t>
            </a:r>
            <a:endParaRPr i="1"/>
          </a:p>
          <a:p>
            <a:pPr indent="0" lvl="0" marL="0" rtl="0" algn="ctr">
              <a:spcBef>
                <a:spcPts val="0"/>
              </a:spcBef>
              <a:spcAft>
                <a:spcPts val="0"/>
              </a:spcAft>
              <a:buNone/>
            </a:pPr>
            <a:r>
              <a:rPr i="1" lang="en"/>
              <a:t>Enjoys podcasts</a:t>
            </a:r>
            <a:endParaRPr i="1"/>
          </a:p>
          <a:p>
            <a:pPr indent="0" lvl="0" marL="0" rtl="0" algn="ctr">
              <a:spcBef>
                <a:spcPts val="0"/>
              </a:spcBef>
              <a:spcAft>
                <a:spcPts val="0"/>
              </a:spcAft>
              <a:buNone/>
            </a:pPr>
            <a:r>
              <a:t/>
            </a:r>
            <a:endParaRPr i="1">
              <a:solidFill>
                <a:schemeClr val="accent1"/>
              </a:solidFill>
            </a:endParaRPr>
          </a:p>
        </p:txBody>
      </p:sp>
      <p:sp>
        <p:nvSpPr>
          <p:cNvPr id="1671" name="Google Shape;1671;p46"/>
          <p:cNvSpPr txBox="1"/>
          <p:nvPr/>
        </p:nvSpPr>
        <p:spPr>
          <a:xfrm>
            <a:off x="4290100" y="4734000"/>
            <a:ext cx="485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All interviews conducted via Zoom using Marvel POP by sharing mobile phone screen</a:t>
            </a:r>
            <a:endParaRPr sz="900"/>
          </a:p>
          <a:p>
            <a:pPr indent="0" lvl="0" marL="0" rtl="0" algn="ctr">
              <a:spcBef>
                <a:spcPts val="0"/>
              </a:spcBef>
              <a:spcAft>
                <a:spcPts val="0"/>
              </a:spcAft>
              <a:buNone/>
            </a:pPr>
            <a:r>
              <a:rPr lang="en" sz="900"/>
              <a:t>All participants recruited via mutual friends</a:t>
            </a:r>
            <a:endParaRPr sz="900"/>
          </a:p>
        </p:txBody>
      </p:sp>
      <p:pic>
        <p:nvPicPr>
          <p:cNvPr id="1672" name="Google Shape;1672;p46"/>
          <p:cNvPicPr preferRelativeResize="0"/>
          <p:nvPr/>
        </p:nvPicPr>
        <p:blipFill>
          <a:blip r:embed="rId4">
            <a:alphaModFix/>
          </a:blip>
          <a:stretch>
            <a:fillRect/>
          </a:stretch>
        </p:blipFill>
        <p:spPr>
          <a:xfrm>
            <a:off x="3295375" y="1017725"/>
            <a:ext cx="2181025" cy="2181025"/>
          </a:xfrm>
          <a:prstGeom prst="rect">
            <a:avLst/>
          </a:prstGeom>
          <a:noFill/>
          <a:ln>
            <a:noFill/>
          </a:ln>
        </p:spPr>
      </p:pic>
      <p:sp>
        <p:nvSpPr>
          <p:cNvPr id="1673" name="Google Shape;1673;p46"/>
          <p:cNvSpPr txBox="1"/>
          <p:nvPr/>
        </p:nvSpPr>
        <p:spPr>
          <a:xfrm>
            <a:off x="3060775" y="3283125"/>
            <a:ext cx="25092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t>Hafsah</a:t>
            </a:r>
            <a:endParaRPr b="1" i="1"/>
          </a:p>
          <a:p>
            <a:pPr indent="0" lvl="0" marL="0" rtl="0" algn="ctr">
              <a:spcBef>
                <a:spcPts val="0"/>
              </a:spcBef>
              <a:spcAft>
                <a:spcPts val="0"/>
              </a:spcAft>
              <a:buNone/>
            </a:pPr>
            <a:r>
              <a:rPr i="1" lang="en"/>
              <a:t>Senior PM</a:t>
            </a:r>
            <a:endParaRPr i="1"/>
          </a:p>
          <a:p>
            <a:pPr indent="0" lvl="0" marL="0" rtl="0" algn="ctr">
              <a:spcBef>
                <a:spcPts val="0"/>
              </a:spcBef>
              <a:spcAft>
                <a:spcPts val="0"/>
              </a:spcAft>
              <a:buNone/>
            </a:pPr>
            <a:r>
              <a:rPr i="1" lang="en"/>
              <a:t>Lives in Madison, Wisconsin</a:t>
            </a:r>
            <a:endParaRPr i="1"/>
          </a:p>
          <a:p>
            <a:pPr indent="0" lvl="0" marL="0" rtl="0" algn="ctr">
              <a:spcBef>
                <a:spcPts val="0"/>
              </a:spcBef>
              <a:spcAft>
                <a:spcPts val="0"/>
              </a:spcAft>
              <a:buNone/>
            </a:pPr>
            <a:r>
              <a:rPr i="1" lang="en"/>
              <a:t>Likes to explore new places and try new things</a:t>
            </a:r>
            <a:endParaRPr i="1"/>
          </a:p>
          <a:p>
            <a:pPr indent="0" lvl="0" marL="0" rtl="0" algn="ctr">
              <a:spcBef>
                <a:spcPts val="0"/>
              </a:spcBef>
              <a:spcAft>
                <a:spcPts val="0"/>
              </a:spcAft>
              <a:buNone/>
            </a:pPr>
            <a:r>
              <a:t/>
            </a:r>
            <a:endParaRPr i="1">
              <a:solidFill>
                <a:schemeClr val="accent1"/>
              </a:solidFill>
            </a:endParaRPr>
          </a:p>
        </p:txBody>
      </p:sp>
      <p:pic>
        <p:nvPicPr>
          <p:cNvPr id="1674" name="Google Shape;1674;p46"/>
          <p:cNvPicPr preferRelativeResize="0"/>
          <p:nvPr/>
        </p:nvPicPr>
        <p:blipFill>
          <a:blip r:embed="rId5">
            <a:alphaModFix/>
          </a:blip>
          <a:stretch>
            <a:fillRect/>
          </a:stretch>
        </p:blipFill>
        <p:spPr>
          <a:xfrm>
            <a:off x="6242975" y="1033375"/>
            <a:ext cx="2181025" cy="2181025"/>
          </a:xfrm>
          <a:prstGeom prst="rect">
            <a:avLst/>
          </a:prstGeom>
          <a:noFill/>
          <a:ln>
            <a:noFill/>
          </a:ln>
        </p:spPr>
      </p:pic>
      <p:sp>
        <p:nvSpPr>
          <p:cNvPr id="1675" name="Google Shape;1675;p46"/>
          <p:cNvSpPr txBox="1"/>
          <p:nvPr/>
        </p:nvSpPr>
        <p:spPr>
          <a:xfrm>
            <a:off x="6078900" y="3283125"/>
            <a:ext cx="25092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t>Joel</a:t>
            </a:r>
            <a:endParaRPr b="1" i="1"/>
          </a:p>
          <a:p>
            <a:pPr indent="0" lvl="0" marL="0" rtl="0" algn="ctr">
              <a:spcBef>
                <a:spcPts val="0"/>
              </a:spcBef>
              <a:spcAft>
                <a:spcPts val="0"/>
              </a:spcAft>
              <a:buNone/>
            </a:pPr>
            <a:r>
              <a:rPr i="1" lang="en"/>
              <a:t>Head of Data</a:t>
            </a:r>
            <a:endParaRPr i="1"/>
          </a:p>
          <a:p>
            <a:pPr indent="0" lvl="0" marL="0" rtl="0" algn="ctr">
              <a:spcBef>
                <a:spcPts val="0"/>
              </a:spcBef>
              <a:spcAft>
                <a:spcPts val="0"/>
              </a:spcAft>
              <a:buNone/>
            </a:pPr>
            <a:r>
              <a:rPr i="1" lang="en"/>
              <a:t>20 years in tech industry</a:t>
            </a:r>
            <a:endParaRPr i="1"/>
          </a:p>
          <a:p>
            <a:pPr indent="0" lvl="0" marL="0" rtl="0" algn="ctr">
              <a:spcBef>
                <a:spcPts val="0"/>
              </a:spcBef>
              <a:spcAft>
                <a:spcPts val="0"/>
              </a:spcAft>
              <a:buNone/>
            </a:pPr>
            <a:r>
              <a:rPr i="1" lang="en"/>
              <a:t>Enjoys listening to podcasts while running</a:t>
            </a:r>
            <a:endParaRPr i="1"/>
          </a:p>
          <a:p>
            <a:pPr indent="0" lvl="0" marL="0" rtl="0" algn="ctr">
              <a:spcBef>
                <a:spcPts val="0"/>
              </a:spcBef>
              <a:spcAft>
                <a:spcPts val="0"/>
              </a:spcAft>
              <a:buNone/>
            </a:pPr>
            <a:r>
              <a:t/>
            </a:r>
            <a:endParaRPr i="1">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47"/>
          <p:cNvSpPr txBox="1"/>
          <p:nvPr>
            <p:ph type="title"/>
          </p:nvPr>
        </p:nvSpPr>
        <p:spPr>
          <a:xfrm>
            <a:off x="636325" y="311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Experimental Method</a:t>
            </a:r>
            <a:endParaRPr/>
          </a:p>
        </p:txBody>
      </p:sp>
      <p:sp>
        <p:nvSpPr>
          <p:cNvPr id="1681" name="Google Shape;1681;p47"/>
          <p:cNvSpPr txBox="1"/>
          <p:nvPr>
            <p:ph idx="1" type="body"/>
          </p:nvPr>
        </p:nvSpPr>
        <p:spPr>
          <a:xfrm>
            <a:off x="4128650" y="1017725"/>
            <a:ext cx="4369200" cy="379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Set the scene: Imagine you’re at the Stanford Dish Hiking Trail.</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Rotated roles: Greeter, Facilitator, 2 Observers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Usability Goals:</a:t>
            </a:r>
            <a:endParaRPr sz="1700"/>
          </a:p>
          <a:p>
            <a:pPr indent="-311150" lvl="0" marL="457200" rtl="0" algn="l">
              <a:spcBef>
                <a:spcPts val="0"/>
              </a:spcBef>
              <a:spcAft>
                <a:spcPts val="0"/>
              </a:spcAft>
              <a:buSzPts val="1300"/>
              <a:buChar char="●"/>
            </a:pPr>
            <a:r>
              <a:rPr lang="en" sz="1700"/>
              <a:t>Robust: How frequently do they go down the wrong path?</a:t>
            </a:r>
            <a:endParaRPr sz="1700"/>
          </a:p>
          <a:p>
            <a:pPr indent="-311150" lvl="0" marL="457200" rtl="0" algn="l">
              <a:spcBef>
                <a:spcPts val="0"/>
              </a:spcBef>
              <a:spcAft>
                <a:spcPts val="0"/>
              </a:spcAft>
              <a:buSzPts val="1300"/>
              <a:buChar char="●"/>
            </a:pPr>
            <a:r>
              <a:rPr lang="en" sz="1700"/>
              <a:t>Pleasant: What do they like? What do they find frustrating or confusing?</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Follow up questions: How was your experience?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pic>
        <p:nvPicPr>
          <p:cNvPr id="1682" name="Google Shape;1682;p47"/>
          <p:cNvPicPr preferRelativeResize="0"/>
          <p:nvPr/>
        </p:nvPicPr>
        <p:blipFill>
          <a:blip r:embed="rId3">
            <a:alphaModFix/>
          </a:blip>
          <a:stretch>
            <a:fillRect/>
          </a:stretch>
        </p:blipFill>
        <p:spPr>
          <a:xfrm>
            <a:off x="399275" y="1071700"/>
            <a:ext cx="3198876" cy="3798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48"/>
          <p:cNvSpPr txBox="1"/>
          <p:nvPr>
            <p:ph type="title"/>
          </p:nvPr>
        </p:nvSpPr>
        <p:spPr>
          <a:xfrm>
            <a:off x="529800" y="5324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Users </a:t>
            </a:r>
            <a:r>
              <a:rPr lang="en">
                <a:solidFill>
                  <a:srgbClr val="00ACC3"/>
                </a:solidFill>
              </a:rPr>
              <a:t>enjoy</a:t>
            </a:r>
            <a:r>
              <a:rPr lang="en"/>
              <a:t> the Map View</a:t>
            </a:r>
            <a:endParaRPr/>
          </a:p>
        </p:txBody>
      </p:sp>
      <p:sp>
        <p:nvSpPr>
          <p:cNvPr id="1688" name="Google Shape;1688;p48"/>
          <p:cNvSpPr txBox="1"/>
          <p:nvPr>
            <p:ph idx="1" type="body"/>
          </p:nvPr>
        </p:nvSpPr>
        <p:spPr>
          <a:xfrm>
            <a:off x="311700" y="1152475"/>
            <a:ext cx="5363400" cy="351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33"/>
              <a:t>“It really emphasizes that the recordings were made near me.”</a:t>
            </a:r>
            <a:endParaRPr sz="2833"/>
          </a:p>
          <a:p>
            <a:pPr indent="0" lvl="0" marL="0" rtl="0" algn="l">
              <a:spcBef>
                <a:spcPts val="0"/>
              </a:spcBef>
              <a:spcAft>
                <a:spcPts val="0"/>
              </a:spcAft>
              <a:buNone/>
            </a:pPr>
            <a:r>
              <a:t/>
            </a:r>
            <a:endParaRPr sz="2833"/>
          </a:p>
          <a:p>
            <a:pPr indent="0" lvl="0" marL="0" rtl="0" algn="l">
              <a:spcBef>
                <a:spcPts val="0"/>
              </a:spcBef>
              <a:spcAft>
                <a:spcPts val="0"/>
              </a:spcAft>
              <a:buNone/>
            </a:pPr>
            <a:r>
              <a:rPr lang="en" sz="2833"/>
              <a:t>“Adjusting the radius is a cool feature!”</a:t>
            </a:r>
            <a:endParaRPr sz="2833"/>
          </a:p>
          <a:p>
            <a:pPr indent="0" lvl="0" marL="0" rtl="0" algn="l">
              <a:spcBef>
                <a:spcPts val="0"/>
              </a:spcBef>
              <a:spcAft>
                <a:spcPts val="0"/>
              </a:spcAft>
              <a:buNone/>
            </a:pPr>
            <a:r>
              <a:t/>
            </a:r>
            <a:endParaRPr sz="2833"/>
          </a:p>
          <a:p>
            <a:pPr indent="0" lvl="0" marL="0" rtl="0" algn="l">
              <a:spcBef>
                <a:spcPts val="0"/>
              </a:spcBef>
              <a:spcAft>
                <a:spcPts val="0"/>
              </a:spcAft>
              <a:buNone/>
            </a:pPr>
            <a:r>
              <a:rPr lang="en" sz="2833"/>
              <a:t>“I like seeing where I am.”</a:t>
            </a:r>
            <a:endParaRPr sz="2833"/>
          </a:p>
          <a:p>
            <a:pPr indent="0" lvl="0" marL="0" rtl="0" algn="l">
              <a:spcBef>
                <a:spcPts val="0"/>
              </a:spcBef>
              <a:spcAft>
                <a:spcPts val="0"/>
              </a:spcAft>
              <a:buNone/>
            </a:pPr>
            <a:r>
              <a:t/>
            </a:r>
            <a:endParaRPr/>
          </a:p>
        </p:txBody>
      </p:sp>
      <p:pic>
        <p:nvPicPr>
          <p:cNvPr id="1689" name="Google Shape;1689;p48"/>
          <p:cNvPicPr preferRelativeResize="0"/>
          <p:nvPr/>
        </p:nvPicPr>
        <p:blipFill>
          <a:blip r:embed="rId3">
            <a:alphaModFix/>
          </a:blip>
          <a:stretch>
            <a:fillRect/>
          </a:stretch>
        </p:blipFill>
        <p:spPr>
          <a:xfrm>
            <a:off x="5761875" y="961650"/>
            <a:ext cx="3198876" cy="3798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49"/>
          <p:cNvSpPr txBox="1"/>
          <p:nvPr>
            <p:ph type="title"/>
          </p:nvPr>
        </p:nvSpPr>
        <p:spPr>
          <a:xfrm>
            <a:off x="788475" y="220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Users </a:t>
            </a:r>
            <a:r>
              <a:rPr lang="en">
                <a:solidFill>
                  <a:srgbClr val="00ACC3"/>
                </a:solidFill>
              </a:rPr>
              <a:t>struggle</a:t>
            </a:r>
            <a:r>
              <a:rPr lang="en"/>
              <a:t> to play individual recording of their choice</a:t>
            </a:r>
            <a:endParaRPr/>
          </a:p>
        </p:txBody>
      </p:sp>
      <p:sp>
        <p:nvSpPr>
          <p:cNvPr id="1695" name="Google Shape;1695;p49"/>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“Am I supposed to see the names of the recordings somewhere?”</a:t>
            </a:r>
            <a:endParaRPr sz="1600"/>
          </a:p>
          <a:p>
            <a:pPr indent="0" lvl="0" marL="0" rtl="0" algn="l">
              <a:spcBef>
                <a:spcPts val="0"/>
              </a:spcBef>
              <a:spcAft>
                <a:spcPts val="0"/>
              </a:spcAft>
              <a:buNone/>
            </a:pPr>
            <a:r>
              <a:rPr lang="en" sz="1600"/>
              <a:t>“I didn’t understand what the Map On and Off view is for, so I didn’t try it.”</a:t>
            </a:r>
            <a:endParaRPr sz="1600"/>
          </a:p>
          <a:p>
            <a:pPr indent="0" lvl="0" marL="0" rtl="0" algn="l">
              <a:spcBef>
                <a:spcPts val="0"/>
              </a:spcBef>
              <a:spcAft>
                <a:spcPts val="0"/>
              </a:spcAft>
              <a:buNone/>
            </a:pPr>
            <a:r>
              <a:t/>
            </a:r>
            <a:endParaRPr/>
          </a:p>
        </p:txBody>
      </p:sp>
      <p:pic>
        <p:nvPicPr>
          <p:cNvPr id="1696" name="Google Shape;1696;p49"/>
          <p:cNvPicPr preferRelativeResize="0"/>
          <p:nvPr/>
        </p:nvPicPr>
        <p:blipFill>
          <a:blip r:embed="rId3">
            <a:alphaModFix/>
          </a:blip>
          <a:stretch>
            <a:fillRect/>
          </a:stretch>
        </p:blipFill>
        <p:spPr>
          <a:xfrm>
            <a:off x="4153300" y="2006675"/>
            <a:ext cx="2483876" cy="3155811"/>
          </a:xfrm>
          <a:prstGeom prst="rect">
            <a:avLst/>
          </a:prstGeom>
          <a:noFill/>
          <a:ln>
            <a:noFill/>
          </a:ln>
        </p:spPr>
      </p:pic>
      <p:pic>
        <p:nvPicPr>
          <p:cNvPr id="1697" name="Google Shape;1697;p49"/>
          <p:cNvPicPr preferRelativeResize="0"/>
          <p:nvPr/>
        </p:nvPicPr>
        <p:blipFill>
          <a:blip r:embed="rId4">
            <a:alphaModFix/>
          </a:blip>
          <a:stretch>
            <a:fillRect/>
          </a:stretch>
        </p:blipFill>
        <p:spPr>
          <a:xfrm>
            <a:off x="1171950" y="2093075"/>
            <a:ext cx="2483875" cy="2949126"/>
          </a:xfrm>
          <a:prstGeom prst="rect">
            <a:avLst/>
          </a:prstGeom>
          <a:noFill/>
          <a:ln>
            <a:noFill/>
          </a:ln>
        </p:spPr>
      </p:pic>
      <p:sp>
        <p:nvSpPr>
          <p:cNvPr id="1698" name="Google Shape;1698;p49"/>
          <p:cNvSpPr/>
          <p:nvPr/>
        </p:nvSpPr>
        <p:spPr>
          <a:xfrm>
            <a:off x="1430025" y="2387225"/>
            <a:ext cx="6690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
        <p:nvSpPr>
          <p:cNvPr id="1699" name="Google Shape;1699;p49"/>
          <p:cNvSpPr/>
          <p:nvPr/>
        </p:nvSpPr>
        <p:spPr>
          <a:xfrm>
            <a:off x="4169100" y="2387225"/>
            <a:ext cx="8058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
        <p:nvSpPr>
          <p:cNvPr id="1700" name="Google Shape;1700;p49"/>
          <p:cNvSpPr/>
          <p:nvPr/>
        </p:nvSpPr>
        <p:spPr>
          <a:xfrm>
            <a:off x="4290075" y="3162400"/>
            <a:ext cx="3807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50"/>
          <p:cNvSpPr txBox="1"/>
          <p:nvPr>
            <p:ph type="title"/>
          </p:nvPr>
        </p:nvSpPr>
        <p:spPr>
          <a:xfrm>
            <a:off x="720000" y="144425"/>
            <a:ext cx="7704000" cy="9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Users </a:t>
            </a:r>
            <a:r>
              <a:rPr lang="en">
                <a:solidFill>
                  <a:srgbClr val="00ACC3"/>
                </a:solidFill>
              </a:rPr>
              <a:t>like</a:t>
            </a:r>
            <a:r>
              <a:rPr lang="en"/>
              <a:t> naming recordings and playing them by name</a:t>
            </a:r>
            <a:endParaRPr/>
          </a:p>
        </p:txBody>
      </p:sp>
      <p:sp>
        <p:nvSpPr>
          <p:cNvPr id="1706" name="Google Shape;1706;p50"/>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“I like seeing the recordings by name. I can play the ones I’m more interested in.”</a:t>
            </a:r>
            <a:endParaRPr sz="1400"/>
          </a:p>
          <a:p>
            <a:pPr indent="0" lvl="0" marL="0" rtl="0" algn="l">
              <a:spcBef>
                <a:spcPts val="0"/>
              </a:spcBef>
              <a:spcAft>
                <a:spcPts val="0"/>
              </a:spcAft>
              <a:buClr>
                <a:schemeClr val="dk1"/>
              </a:buClr>
              <a:buSzPts val="1100"/>
              <a:buFont typeface="Arial"/>
              <a:buNone/>
            </a:pPr>
            <a:r>
              <a:rPr lang="en" sz="1400"/>
              <a:t>“Being able to name and describe my recordings enables me to track them better.”</a:t>
            </a:r>
            <a:endParaRPr sz="1400"/>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None/>
            </a:pPr>
            <a:r>
              <a:t/>
            </a:r>
            <a:endParaRPr/>
          </a:p>
        </p:txBody>
      </p:sp>
      <p:pic>
        <p:nvPicPr>
          <p:cNvPr id="1707" name="Google Shape;1707;p50"/>
          <p:cNvPicPr preferRelativeResize="0"/>
          <p:nvPr/>
        </p:nvPicPr>
        <p:blipFill>
          <a:blip r:embed="rId3">
            <a:alphaModFix/>
          </a:blip>
          <a:stretch>
            <a:fillRect/>
          </a:stretch>
        </p:blipFill>
        <p:spPr>
          <a:xfrm>
            <a:off x="2008250" y="1987700"/>
            <a:ext cx="2483876" cy="3155811"/>
          </a:xfrm>
          <a:prstGeom prst="rect">
            <a:avLst/>
          </a:prstGeom>
          <a:noFill/>
          <a:ln>
            <a:noFill/>
          </a:ln>
        </p:spPr>
      </p:pic>
      <p:pic>
        <p:nvPicPr>
          <p:cNvPr id="1708" name="Google Shape;1708;p50"/>
          <p:cNvPicPr preferRelativeResize="0"/>
          <p:nvPr/>
        </p:nvPicPr>
        <p:blipFill>
          <a:blip r:embed="rId4">
            <a:alphaModFix/>
          </a:blip>
          <a:stretch>
            <a:fillRect/>
          </a:stretch>
        </p:blipFill>
        <p:spPr>
          <a:xfrm>
            <a:off x="4893950" y="2047350"/>
            <a:ext cx="2264400" cy="3036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2" name="Shape 1712"/>
        <p:cNvGrpSpPr/>
        <p:nvPr/>
      </p:nvGrpSpPr>
      <p:grpSpPr>
        <a:xfrm>
          <a:off x="0" y="0"/>
          <a:ext cx="0" cy="0"/>
          <a:chOff x="0" y="0"/>
          <a:chExt cx="0" cy="0"/>
        </a:xfrm>
      </p:grpSpPr>
      <p:sp>
        <p:nvSpPr>
          <p:cNvPr id="1713" name="Google Shape;1713;p51"/>
          <p:cNvSpPr txBox="1"/>
          <p:nvPr>
            <p:ph type="title"/>
          </p:nvPr>
        </p:nvSpPr>
        <p:spPr>
          <a:xfrm>
            <a:off x="720000" y="35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Users </a:t>
            </a:r>
            <a:r>
              <a:rPr lang="en">
                <a:solidFill>
                  <a:srgbClr val="00ACC3"/>
                </a:solidFill>
              </a:rPr>
              <a:t>struggle</a:t>
            </a:r>
            <a:r>
              <a:rPr lang="en"/>
              <a:t> to use some buttons</a:t>
            </a:r>
            <a:endParaRPr/>
          </a:p>
        </p:txBody>
      </p:sp>
      <p:sp>
        <p:nvSpPr>
          <p:cNvPr id="1714" name="Google Shape;1714;p51"/>
          <p:cNvSpPr txBox="1"/>
          <p:nvPr>
            <p:ph idx="1" type="body"/>
          </p:nvPr>
        </p:nvSpPr>
        <p:spPr>
          <a:xfrm>
            <a:off x="784200" y="4373700"/>
            <a:ext cx="77532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Confusion:</a:t>
            </a:r>
            <a:r>
              <a:rPr lang="en" sz="1700"/>
              <a:t> Back button linking back to previously viewed screen</a:t>
            </a:r>
            <a:endParaRPr sz="1700"/>
          </a:p>
          <a:p>
            <a:pPr indent="0" lvl="0" marL="0" rtl="0" algn="l">
              <a:spcBef>
                <a:spcPts val="0"/>
              </a:spcBef>
              <a:spcAft>
                <a:spcPts val="0"/>
              </a:spcAft>
              <a:buNone/>
            </a:pPr>
            <a:r>
              <a:rPr lang="en" sz="1700"/>
              <a:t>“The back button feels unnecessary when you have a home button.”</a:t>
            </a:r>
            <a:endParaRPr sz="1700"/>
          </a:p>
        </p:txBody>
      </p:sp>
      <p:pic>
        <p:nvPicPr>
          <p:cNvPr id="1715" name="Google Shape;1715;p51"/>
          <p:cNvPicPr preferRelativeResize="0"/>
          <p:nvPr/>
        </p:nvPicPr>
        <p:blipFill>
          <a:blip r:embed="rId3">
            <a:alphaModFix/>
          </a:blip>
          <a:stretch>
            <a:fillRect/>
          </a:stretch>
        </p:blipFill>
        <p:spPr>
          <a:xfrm>
            <a:off x="676475" y="1046176"/>
            <a:ext cx="2622380" cy="3347700"/>
          </a:xfrm>
          <a:prstGeom prst="rect">
            <a:avLst/>
          </a:prstGeom>
          <a:noFill/>
          <a:ln>
            <a:noFill/>
          </a:ln>
        </p:spPr>
      </p:pic>
      <p:pic>
        <p:nvPicPr>
          <p:cNvPr id="1716" name="Google Shape;1716;p51"/>
          <p:cNvPicPr preferRelativeResize="0"/>
          <p:nvPr/>
        </p:nvPicPr>
        <p:blipFill>
          <a:blip r:embed="rId4">
            <a:alphaModFix/>
          </a:blip>
          <a:stretch>
            <a:fillRect/>
          </a:stretch>
        </p:blipFill>
        <p:spPr>
          <a:xfrm>
            <a:off x="3732350" y="1017725"/>
            <a:ext cx="2622374" cy="3262170"/>
          </a:xfrm>
          <a:prstGeom prst="rect">
            <a:avLst/>
          </a:prstGeom>
          <a:noFill/>
          <a:ln>
            <a:noFill/>
          </a:ln>
        </p:spPr>
      </p:pic>
      <p:sp>
        <p:nvSpPr>
          <p:cNvPr id="1717" name="Google Shape;1717;p51"/>
          <p:cNvSpPr txBox="1"/>
          <p:nvPr/>
        </p:nvSpPr>
        <p:spPr>
          <a:xfrm>
            <a:off x="4970500" y="4393875"/>
            <a:ext cx="378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18" name="Google Shape;1718;p51"/>
          <p:cNvSpPr/>
          <p:nvPr/>
        </p:nvSpPr>
        <p:spPr>
          <a:xfrm>
            <a:off x="524825" y="2225775"/>
            <a:ext cx="8058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
        <p:nvSpPr>
          <p:cNvPr id="1719" name="Google Shape;1719;p51"/>
          <p:cNvSpPr/>
          <p:nvPr/>
        </p:nvSpPr>
        <p:spPr>
          <a:xfrm>
            <a:off x="3668375" y="2198125"/>
            <a:ext cx="8058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
        <p:nvSpPr>
          <p:cNvPr id="1720" name="Google Shape;1720;p51"/>
          <p:cNvSpPr/>
          <p:nvPr/>
        </p:nvSpPr>
        <p:spPr>
          <a:xfrm>
            <a:off x="1222450" y="1210925"/>
            <a:ext cx="2509800" cy="173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1"/>
          <p:cNvSpPr txBox="1"/>
          <p:nvPr/>
        </p:nvSpPr>
        <p:spPr>
          <a:xfrm>
            <a:off x="6502200" y="986300"/>
            <a:ext cx="245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Have to go back to home page to do every task.</a:t>
            </a:r>
            <a:endParaRPr>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52"/>
          <p:cNvSpPr txBox="1"/>
          <p:nvPr>
            <p:ph type="title"/>
          </p:nvPr>
        </p:nvSpPr>
        <p:spPr>
          <a:xfrm>
            <a:off x="720000" y="35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Users </a:t>
            </a:r>
            <a:r>
              <a:rPr lang="en">
                <a:solidFill>
                  <a:srgbClr val="00ACC3"/>
                </a:solidFill>
              </a:rPr>
              <a:t>struggle</a:t>
            </a:r>
            <a:r>
              <a:rPr lang="en"/>
              <a:t> to use some buttons</a:t>
            </a:r>
            <a:endParaRPr/>
          </a:p>
        </p:txBody>
      </p:sp>
      <p:sp>
        <p:nvSpPr>
          <p:cNvPr id="1727" name="Google Shape;1727;p52"/>
          <p:cNvSpPr txBox="1"/>
          <p:nvPr>
            <p:ph idx="1" type="body"/>
          </p:nvPr>
        </p:nvSpPr>
        <p:spPr>
          <a:xfrm>
            <a:off x="784200" y="1069250"/>
            <a:ext cx="7753200" cy="40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“Why do some of your toggle buttons look different than others?”</a:t>
            </a:r>
            <a:endParaRPr sz="1700"/>
          </a:p>
          <a:p>
            <a:pPr indent="0" lvl="0" marL="0" rtl="0" algn="l">
              <a:spcBef>
                <a:spcPts val="0"/>
              </a:spcBef>
              <a:spcAft>
                <a:spcPts val="0"/>
              </a:spcAft>
              <a:buNone/>
            </a:pPr>
            <a:r>
              <a:rPr lang="en" sz="1700"/>
              <a:t>“Without colors, it’s hard to be sure how it works.”</a:t>
            </a:r>
            <a:endParaRPr sz="1700"/>
          </a:p>
        </p:txBody>
      </p:sp>
      <p:sp>
        <p:nvSpPr>
          <p:cNvPr id="1728" name="Google Shape;1728;p52"/>
          <p:cNvSpPr txBox="1"/>
          <p:nvPr/>
        </p:nvSpPr>
        <p:spPr>
          <a:xfrm>
            <a:off x="4970500" y="4393875"/>
            <a:ext cx="378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29" name="Google Shape;1729;p52"/>
          <p:cNvPicPr preferRelativeResize="0"/>
          <p:nvPr/>
        </p:nvPicPr>
        <p:blipFill>
          <a:blip r:embed="rId3">
            <a:alphaModFix/>
          </a:blip>
          <a:stretch>
            <a:fillRect/>
          </a:stretch>
        </p:blipFill>
        <p:spPr>
          <a:xfrm>
            <a:off x="1750775" y="1996250"/>
            <a:ext cx="1981200" cy="2533650"/>
          </a:xfrm>
          <a:prstGeom prst="rect">
            <a:avLst/>
          </a:prstGeom>
          <a:noFill/>
          <a:ln>
            <a:noFill/>
          </a:ln>
        </p:spPr>
      </p:pic>
      <p:pic>
        <p:nvPicPr>
          <p:cNvPr id="1730" name="Google Shape;1730;p52"/>
          <p:cNvPicPr preferRelativeResize="0"/>
          <p:nvPr/>
        </p:nvPicPr>
        <p:blipFill rotWithShape="1">
          <a:blip r:embed="rId4">
            <a:alphaModFix/>
          </a:blip>
          <a:srcRect b="0" l="41588" r="0" t="84100"/>
          <a:stretch/>
        </p:blipFill>
        <p:spPr>
          <a:xfrm>
            <a:off x="4483575" y="2942150"/>
            <a:ext cx="1981200" cy="859800"/>
          </a:xfrm>
          <a:prstGeom prst="rect">
            <a:avLst/>
          </a:prstGeom>
          <a:noFill/>
          <a:ln>
            <a:noFill/>
          </a:ln>
        </p:spPr>
      </p:pic>
      <p:sp>
        <p:nvSpPr>
          <p:cNvPr id="1731" name="Google Shape;1731;p52"/>
          <p:cNvSpPr/>
          <p:nvPr/>
        </p:nvSpPr>
        <p:spPr>
          <a:xfrm>
            <a:off x="1750775" y="3182575"/>
            <a:ext cx="805800" cy="288300"/>
          </a:xfrm>
          <a:prstGeom prst="ellipse">
            <a:avLst/>
          </a:prstGeom>
          <a:noFill/>
          <a:ln cap="flat" cmpd="sng" w="9525">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8004C"/>
              </a:solidFill>
            </a:endParaRPr>
          </a:p>
        </p:txBody>
      </p:sp>
      <p:sp>
        <p:nvSpPr>
          <p:cNvPr id="1732" name="Google Shape;1732;p52"/>
          <p:cNvSpPr txBox="1"/>
          <p:nvPr/>
        </p:nvSpPr>
        <p:spPr>
          <a:xfrm>
            <a:off x="4483575" y="3993675"/>
            <a:ext cx="222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Users liked this toggle!</a:t>
            </a:r>
            <a:endParaRPr>
              <a:latin typeface="Montserrat"/>
              <a:ea typeface="Montserrat"/>
              <a:cs typeface="Montserrat"/>
              <a:sym typeface="Montserrat"/>
            </a:endParaRPr>
          </a:p>
        </p:txBody>
      </p:sp>
      <p:sp>
        <p:nvSpPr>
          <p:cNvPr id="1733" name="Google Shape;1733;p52"/>
          <p:cNvSpPr txBox="1"/>
          <p:nvPr/>
        </p:nvSpPr>
        <p:spPr>
          <a:xfrm>
            <a:off x="1750775" y="4543800"/>
            <a:ext cx="222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Users did NOT like this toggle.</a:t>
            </a: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sp>
        <p:nvSpPr>
          <p:cNvPr id="1738" name="Google Shape;1738;p5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Overall Results</a:t>
            </a:r>
            <a:endParaRPr/>
          </a:p>
        </p:txBody>
      </p:sp>
      <p:sp>
        <p:nvSpPr>
          <p:cNvPr id="1739" name="Google Shape;1739;p53"/>
          <p:cNvSpPr txBox="1"/>
          <p:nvPr>
            <p:ph idx="1" type="body"/>
          </p:nvPr>
        </p:nvSpPr>
        <p:spPr>
          <a:xfrm>
            <a:off x="720000" y="1209575"/>
            <a:ext cx="77622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700"/>
              <a:t>Listen task involves the most interesting features but biggest errors</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None/>
            </a:pPr>
            <a:r>
              <a:rPr lang="en" sz="2700"/>
              <a:t>Record and Share are more robust</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36"/>
          <p:cNvSpPr txBox="1"/>
          <p:nvPr>
            <p:ph type="title"/>
          </p:nvPr>
        </p:nvSpPr>
        <p:spPr>
          <a:xfrm>
            <a:off x="-418400" y="403925"/>
            <a:ext cx="5819700" cy="212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7200"/>
              <a:t>Overview</a:t>
            </a:r>
            <a:endParaRPr sz="7200"/>
          </a:p>
        </p:txBody>
      </p:sp>
      <p:sp>
        <p:nvSpPr>
          <p:cNvPr id="1601" name="Google Shape;1601;p36"/>
          <p:cNvSpPr txBox="1"/>
          <p:nvPr>
            <p:ph idx="4294967295" type="body"/>
          </p:nvPr>
        </p:nvSpPr>
        <p:spPr>
          <a:xfrm>
            <a:off x="4572000" y="1881350"/>
            <a:ext cx="4496100" cy="3176100"/>
          </a:xfrm>
          <a:prstGeom prst="rect">
            <a:avLst/>
          </a:prstGeom>
        </p:spPr>
        <p:txBody>
          <a:bodyPr anchorCtr="0" anchor="t" bIns="91425" lIns="91425" spcFirstLastPara="1" rIns="91425" wrap="square" tIns="91425">
            <a:normAutofit lnSpcReduction="10000"/>
          </a:bodyPr>
          <a:lstStyle/>
          <a:p>
            <a:pPr indent="-387350" lvl="0" marL="457200" rtl="0" algn="l">
              <a:spcBef>
                <a:spcPts val="0"/>
              </a:spcBef>
              <a:spcAft>
                <a:spcPts val="0"/>
              </a:spcAft>
              <a:buSzPts val="2500"/>
              <a:buChar char="●"/>
            </a:pPr>
            <a:r>
              <a:rPr lang="en" sz="2500"/>
              <a:t>Mission Statement and Value Proposition</a:t>
            </a:r>
            <a:endParaRPr sz="2500"/>
          </a:p>
          <a:p>
            <a:pPr indent="-387350" lvl="0" marL="457200" rtl="0" algn="l">
              <a:spcBef>
                <a:spcPts val="0"/>
              </a:spcBef>
              <a:spcAft>
                <a:spcPts val="0"/>
              </a:spcAft>
              <a:buSzPts val="2500"/>
              <a:buChar char="●"/>
            </a:pPr>
            <a:r>
              <a:rPr lang="en" sz="2500"/>
              <a:t>Selecting Map-Based Mobile App Interface</a:t>
            </a:r>
            <a:endParaRPr sz="2500"/>
          </a:p>
          <a:p>
            <a:pPr indent="-387350" lvl="0" marL="457200" rtl="0" algn="l">
              <a:spcBef>
                <a:spcPts val="0"/>
              </a:spcBef>
              <a:spcAft>
                <a:spcPts val="0"/>
              </a:spcAft>
              <a:buSzPts val="2500"/>
              <a:buChar char="●"/>
            </a:pPr>
            <a:r>
              <a:rPr lang="en" sz="2500"/>
              <a:t>Lo-Fi Prototype</a:t>
            </a:r>
            <a:endParaRPr sz="2500"/>
          </a:p>
          <a:p>
            <a:pPr indent="-387350" lvl="0" marL="457200" rtl="0" algn="l">
              <a:spcBef>
                <a:spcPts val="0"/>
              </a:spcBef>
              <a:spcAft>
                <a:spcPts val="0"/>
              </a:spcAft>
              <a:buSzPts val="2500"/>
              <a:buChar char="●"/>
            </a:pPr>
            <a:r>
              <a:rPr lang="en" sz="2500"/>
              <a:t>Prototype Testing and Analysis</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54"/>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Suggested UI Changes</a:t>
            </a:r>
            <a:endParaRPr/>
          </a:p>
        </p:txBody>
      </p:sp>
      <p:sp>
        <p:nvSpPr>
          <p:cNvPr id="1745" name="Google Shape;1745;p54"/>
          <p:cNvSpPr txBox="1"/>
          <p:nvPr>
            <p:ph idx="1" type="body"/>
          </p:nvPr>
        </p:nvSpPr>
        <p:spPr>
          <a:xfrm>
            <a:off x="720000" y="1209575"/>
            <a:ext cx="79722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Have a “View Recordings button” rather than Map View On/Off.</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t/>
            </a:r>
            <a:endParaRPr sz="2200">
              <a:solidFill>
                <a:schemeClr val="dk2"/>
              </a:solidFill>
            </a:endParaRPr>
          </a:p>
          <a:p>
            <a:pPr indent="0" lvl="0" marL="0" rtl="0" algn="l">
              <a:spcBef>
                <a:spcPts val="0"/>
              </a:spcBef>
              <a:spcAft>
                <a:spcPts val="0"/>
              </a:spcAft>
              <a:buClr>
                <a:schemeClr val="dk1"/>
              </a:buClr>
              <a:buSzPts val="1100"/>
              <a:buFont typeface="Arial"/>
              <a:buNone/>
            </a:pPr>
            <a:r>
              <a:t/>
            </a:r>
            <a:endParaRPr sz="2200"/>
          </a:p>
        </p:txBody>
      </p:sp>
      <p:pic>
        <p:nvPicPr>
          <p:cNvPr id="1746" name="Google Shape;1746;p54"/>
          <p:cNvPicPr preferRelativeResize="0"/>
          <p:nvPr/>
        </p:nvPicPr>
        <p:blipFill>
          <a:blip r:embed="rId3">
            <a:alphaModFix/>
          </a:blip>
          <a:stretch>
            <a:fillRect/>
          </a:stretch>
        </p:blipFill>
        <p:spPr>
          <a:xfrm>
            <a:off x="2669450" y="2319175"/>
            <a:ext cx="2302649" cy="2733950"/>
          </a:xfrm>
          <a:prstGeom prst="rect">
            <a:avLst/>
          </a:prstGeom>
          <a:noFill/>
          <a:ln>
            <a:noFill/>
          </a:ln>
        </p:spPr>
      </p:pic>
      <p:cxnSp>
        <p:nvCxnSpPr>
          <p:cNvPr id="1747" name="Google Shape;1747;p54"/>
          <p:cNvCxnSpPr/>
          <p:nvPr/>
        </p:nvCxnSpPr>
        <p:spPr>
          <a:xfrm>
            <a:off x="3139550" y="2580150"/>
            <a:ext cx="597300" cy="309600"/>
          </a:xfrm>
          <a:prstGeom prst="straightConnector1">
            <a:avLst/>
          </a:prstGeom>
          <a:noFill/>
          <a:ln cap="flat" cmpd="sng" w="9525">
            <a:solidFill>
              <a:srgbClr val="E8004C"/>
            </a:solidFill>
            <a:prstDash val="solid"/>
            <a:round/>
            <a:headEnd len="med" w="med" type="none"/>
            <a:tailEnd len="med" w="med" type="none"/>
          </a:ln>
        </p:spPr>
      </p:cxnSp>
      <p:cxnSp>
        <p:nvCxnSpPr>
          <p:cNvPr id="1748" name="Google Shape;1748;p54"/>
          <p:cNvCxnSpPr/>
          <p:nvPr/>
        </p:nvCxnSpPr>
        <p:spPr>
          <a:xfrm flipH="1">
            <a:off x="3205850" y="2571750"/>
            <a:ext cx="414900" cy="326400"/>
          </a:xfrm>
          <a:prstGeom prst="straightConnector1">
            <a:avLst/>
          </a:prstGeom>
          <a:noFill/>
          <a:ln cap="flat" cmpd="sng" w="9525">
            <a:solidFill>
              <a:srgbClr val="E8004C"/>
            </a:solidFill>
            <a:prstDash val="solid"/>
            <a:round/>
            <a:headEnd len="med" w="med" type="none"/>
            <a:tailEnd len="med" w="med" type="none"/>
          </a:ln>
        </p:spPr>
      </p:cxnSp>
      <p:sp>
        <p:nvSpPr>
          <p:cNvPr id="1749" name="Google Shape;1749;p54"/>
          <p:cNvSpPr/>
          <p:nvPr/>
        </p:nvSpPr>
        <p:spPr>
          <a:xfrm>
            <a:off x="3952575" y="4337875"/>
            <a:ext cx="967800" cy="33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View Individual Recordings</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55"/>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Suggested UI Changes</a:t>
            </a:r>
            <a:endParaRPr/>
          </a:p>
        </p:txBody>
      </p:sp>
      <p:sp>
        <p:nvSpPr>
          <p:cNvPr id="1755" name="Google Shape;1755;p55"/>
          <p:cNvSpPr txBox="1"/>
          <p:nvPr>
            <p:ph idx="1" type="body"/>
          </p:nvPr>
        </p:nvSpPr>
        <p:spPr>
          <a:xfrm>
            <a:off x="720000" y="1209575"/>
            <a:ext cx="3912900" cy="3432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Clr>
                <a:schemeClr val="dk1"/>
              </a:buClr>
              <a:buSzPct val="50000"/>
              <a:buFont typeface="Arial"/>
              <a:buNone/>
            </a:pPr>
            <a:r>
              <a:rPr lang="en" sz="2200">
                <a:solidFill>
                  <a:schemeClr val="dk2"/>
                </a:solidFill>
              </a:rPr>
              <a:t>Remove back button.</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rPr lang="en" sz="2200">
                <a:solidFill>
                  <a:schemeClr val="dk2"/>
                </a:solidFill>
              </a:rPr>
              <a:t>Integrate important screens as a bottom navigation bar so that they can be quickly accessed from any other screen.</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rPr lang="en" sz="2200">
                <a:solidFill>
                  <a:schemeClr val="dk2"/>
                </a:solidFill>
              </a:rPr>
              <a:t>Consistent, clear interface for all toggles.</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p>
          <a:p>
            <a:pPr indent="0" lvl="0" marL="0" rtl="0" algn="l">
              <a:spcBef>
                <a:spcPts val="0"/>
              </a:spcBef>
              <a:spcAft>
                <a:spcPts val="0"/>
              </a:spcAft>
              <a:buClr>
                <a:schemeClr val="dk1"/>
              </a:buClr>
              <a:buSzPct val="50000"/>
              <a:buFont typeface="Arial"/>
              <a:buNone/>
            </a:pPr>
            <a:r>
              <a:t/>
            </a:r>
            <a:endParaRPr sz="2200">
              <a:solidFill>
                <a:schemeClr val="dk2"/>
              </a:solidFill>
            </a:endParaRPr>
          </a:p>
          <a:p>
            <a:pPr indent="0" lvl="0" marL="0" rtl="0" algn="l">
              <a:spcBef>
                <a:spcPts val="0"/>
              </a:spcBef>
              <a:spcAft>
                <a:spcPts val="0"/>
              </a:spcAft>
              <a:buClr>
                <a:schemeClr val="dk1"/>
              </a:buClr>
              <a:buSzPct val="50000"/>
              <a:buFont typeface="Arial"/>
              <a:buNone/>
            </a:pPr>
            <a:r>
              <a:t/>
            </a:r>
            <a:endParaRPr sz="2200"/>
          </a:p>
        </p:txBody>
      </p:sp>
      <p:pic>
        <p:nvPicPr>
          <p:cNvPr id="1756" name="Google Shape;1756;p55"/>
          <p:cNvPicPr preferRelativeResize="0"/>
          <p:nvPr/>
        </p:nvPicPr>
        <p:blipFill>
          <a:blip r:embed="rId3">
            <a:alphaModFix/>
          </a:blip>
          <a:stretch>
            <a:fillRect/>
          </a:stretch>
        </p:blipFill>
        <p:spPr>
          <a:xfrm>
            <a:off x="4884850" y="1112700"/>
            <a:ext cx="4206300" cy="2031614"/>
          </a:xfrm>
          <a:prstGeom prst="rect">
            <a:avLst/>
          </a:prstGeom>
          <a:noFill/>
          <a:ln>
            <a:noFill/>
          </a:ln>
        </p:spPr>
      </p:pic>
      <p:sp>
        <p:nvSpPr>
          <p:cNvPr id="1757" name="Google Shape;1757;p55"/>
          <p:cNvSpPr txBox="1"/>
          <p:nvPr/>
        </p:nvSpPr>
        <p:spPr>
          <a:xfrm>
            <a:off x="4914900" y="3215150"/>
            <a:ext cx="4176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We envision our navigation bar to look similar to Instagram’s with icons for homepage, listen, record, and share.</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56"/>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763" name="Google Shape;1763;p56"/>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Built and tested low-fidelity prototype based on map-based mobile app design</a:t>
            </a:r>
            <a:endParaRPr sz="2200"/>
          </a:p>
          <a:p>
            <a:pPr indent="0" lvl="0" marL="0" rtl="0" algn="l">
              <a:spcBef>
                <a:spcPts val="0"/>
              </a:spcBef>
              <a:spcAft>
                <a:spcPts val="0"/>
              </a:spcAft>
              <a:buClr>
                <a:schemeClr val="dk1"/>
              </a:buClr>
              <a:buSzPts val="1100"/>
              <a:buFont typeface="Arial"/>
              <a:buNone/>
            </a:pPr>
            <a:r>
              <a:rPr lang="en" sz="2200"/>
              <a:t>Conducted and analysis 3 Zoom prototype-testing interviews</a:t>
            </a:r>
            <a:endParaRPr sz="2200"/>
          </a:p>
          <a:p>
            <a:pPr indent="0" lvl="0" marL="0" rtl="0" algn="l">
              <a:spcBef>
                <a:spcPts val="0"/>
              </a:spcBef>
              <a:spcAft>
                <a:spcPts val="0"/>
              </a:spcAft>
              <a:buClr>
                <a:schemeClr val="dk1"/>
              </a:buClr>
              <a:buSzPts val="1100"/>
              <a:buFont typeface="Arial"/>
              <a:buNone/>
            </a:pPr>
            <a:r>
              <a:rPr lang="en" sz="2200"/>
              <a:t>Users enjoy overall design, particularly the map</a:t>
            </a:r>
            <a:endParaRPr sz="2200"/>
          </a:p>
          <a:p>
            <a:pPr indent="0" lvl="0" marL="0" rtl="0" algn="l">
              <a:spcBef>
                <a:spcPts val="0"/>
              </a:spcBef>
              <a:spcAft>
                <a:spcPts val="0"/>
              </a:spcAft>
              <a:buClr>
                <a:schemeClr val="dk1"/>
              </a:buClr>
              <a:buSzPts val="1100"/>
              <a:buFont typeface="Arial"/>
              <a:buNone/>
            </a:pPr>
            <a:r>
              <a:rPr lang="en" sz="2200"/>
              <a:t>We need to ensure </a:t>
            </a:r>
            <a:r>
              <a:rPr b="1" lang="en" sz="2200"/>
              <a:t>clarity </a:t>
            </a:r>
            <a:r>
              <a:rPr lang="en" sz="2200"/>
              <a:t>and </a:t>
            </a:r>
            <a:r>
              <a:rPr b="1" lang="en" sz="2200"/>
              <a:t>simplicity </a:t>
            </a:r>
            <a:r>
              <a:rPr lang="en" sz="2200"/>
              <a:t>of usage for all our features and buttons</a:t>
            </a:r>
            <a:endParaRPr sz="2200"/>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7" name="Shape 1767"/>
        <p:cNvGrpSpPr/>
        <p:nvPr/>
      </p:nvGrpSpPr>
      <p:grpSpPr>
        <a:xfrm>
          <a:off x="0" y="0"/>
          <a:ext cx="0" cy="0"/>
          <a:chOff x="0" y="0"/>
          <a:chExt cx="0" cy="0"/>
        </a:xfrm>
      </p:grpSpPr>
      <p:sp>
        <p:nvSpPr>
          <p:cNvPr id="1768" name="Google Shape;1768;p57"/>
          <p:cNvSpPr txBox="1"/>
          <p:nvPr>
            <p:ph idx="1" type="subTitle"/>
          </p:nvPr>
        </p:nvSpPr>
        <p:spPr>
          <a:xfrm>
            <a:off x="1778500" y="3392299"/>
            <a:ext cx="5586900" cy="47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769" name="Google Shape;1769;p57"/>
          <p:cNvSpPr txBox="1"/>
          <p:nvPr>
            <p:ph type="ctrTitle"/>
          </p:nvPr>
        </p:nvSpPr>
        <p:spPr>
          <a:xfrm>
            <a:off x="2122800" y="1248113"/>
            <a:ext cx="4941000" cy="211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Appendix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58"/>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75" name="Google Shape;1775;p58"/>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776" name="Google Shape;1776;p58"/>
          <p:cNvPicPr preferRelativeResize="0"/>
          <p:nvPr/>
        </p:nvPicPr>
        <p:blipFill>
          <a:blip r:embed="rId3">
            <a:alphaModFix/>
          </a:blip>
          <a:stretch>
            <a:fillRect/>
          </a:stretch>
        </p:blipFill>
        <p:spPr>
          <a:xfrm>
            <a:off x="625225" y="236450"/>
            <a:ext cx="5271775" cy="490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sp>
        <p:nvSpPr>
          <p:cNvPr id="1781" name="Google Shape;1781;p59"/>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82" name="Google Shape;1782;p59"/>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783" name="Google Shape;1783;p59"/>
          <p:cNvPicPr preferRelativeResize="0"/>
          <p:nvPr/>
        </p:nvPicPr>
        <p:blipFill>
          <a:blip r:embed="rId3">
            <a:alphaModFix/>
          </a:blip>
          <a:stretch>
            <a:fillRect/>
          </a:stretch>
        </p:blipFill>
        <p:spPr>
          <a:xfrm>
            <a:off x="720000" y="56075"/>
            <a:ext cx="3780825" cy="4914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60"/>
          <p:cNvSpPr txBox="1"/>
          <p:nvPr>
            <p:ph idx="1" type="body"/>
          </p:nvPr>
        </p:nvSpPr>
        <p:spPr>
          <a:xfrm>
            <a:off x="720000" y="12095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89" name="Google Shape;1789;p60"/>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790" name="Google Shape;1790;p60"/>
          <p:cNvPicPr preferRelativeResize="0"/>
          <p:nvPr/>
        </p:nvPicPr>
        <p:blipFill>
          <a:blip r:embed="rId3">
            <a:alphaModFix/>
          </a:blip>
          <a:stretch>
            <a:fillRect/>
          </a:stretch>
        </p:blipFill>
        <p:spPr>
          <a:xfrm>
            <a:off x="152400" y="152400"/>
            <a:ext cx="6875375" cy="489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3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00"/>
              <a:t>Mission Statement &amp; Value Proposition</a:t>
            </a:r>
            <a:endParaRPr sz="3500"/>
          </a:p>
        </p:txBody>
      </p:sp>
      <p:sp>
        <p:nvSpPr>
          <p:cNvPr id="1607" name="Google Shape;1607;p37"/>
          <p:cNvSpPr txBox="1"/>
          <p:nvPr>
            <p:ph idx="1" type="body"/>
          </p:nvPr>
        </p:nvSpPr>
        <p:spPr>
          <a:xfrm>
            <a:off x="720000" y="1726875"/>
            <a:ext cx="7704000" cy="32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700">
                <a:solidFill>
                  <a:srgbClr val="00ACC3"/>
                </a:solidFill>
              </a:rPr>
              <a:t>Our Mission:</a:t>
            </a:r>
            <a:r>
              <a:rPr b="1" lang="en" sz="2700"/>
              <a:t> </a:t>
            </a:r>
            <a:r>
              <a:rPr lang="en" sz="2700"/>
              <a:t>Enable people to connect with and inspire one another through collective, location-based audio journaling.</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b="1" lang="en" sz="2700">
                <a:solidFill>
                  <a:srgbClr val="00ACC3"/>
                </a:solidFill>
              </a:rPr>
              <a:t>Value Proposition:</a:t>
            </a:r>
            <a:r>
              <a:rPr b="1" lang="en" sz="2700"/>
              <a:t> </a:t>
            </a:r>
            <a:r>
              <a:rPr lang="en" sz="2700"/>
              <a:t>Audio spaces that connect and inspire.</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38"/>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Selected Interface: Map-Based Mobile App</a:t>
            </a:r>
            <a:endParaRPr/>
          </a:p>
        </p:txBody>
      </p:sp>
      <p:sp>
        <p:nvSpPr>
          <p:cNvPr id="1613" name="Google Shape;1613;p38"/>
          <p:cNvSpPr txBox="1"/>
          <p:nvPr>
            <p:ph idx="1" type="body"/>
          </p:nvPr>
        </p:nvSpPr>
        <p:spPr>
          <a:xfrm>
            <a:off x="720000" y="1209575"/>
            <a:ext cx="5841900" cy="3219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Map integrated into mobile app</a:t>
            </a:r>
            <a:endParaRPr sz="1900"/>
          </a:p>
          <a:p>
            <a:pPr indent="-349250" lvl="0" marL="457200" rtl="0" algn="l">
              <a:spcBef>
                <a:spcPts val="0"/>
              </a:spcBef>
              <a:spcAft>
                <a:spcPts val="0"/>
              </a:spcAft>
              <a:buSzPts val="1900"/>
              <a:buChar char="-"/>
            </a:pPr>
            <a:r>
              <a:rPr lang="en" sz="1900"/>
              <a:t>Centered around user’s location</a:t>
            </a:r>
            <a:endParaRPr sz="1900"/>
          </a:p>
          <a:p>
            <a:pPr indent="-349250" lvl="0" marL="457200" rtl="0" algn="l">
              <a:spcBef>
                <a:spcPts val="0"/>
              </a:spcBef>
              <a:spcAft>
                <a:spcPts val="0"/>
              </a:spcAft>
              <a:buSzPts val="1900"/>
              <a:buChar char="-"/>
            </a:pPr>
            <a:r>
              <a:rPr b="1" lang="en" sz="1900"/>
              <a:t>Visual:</a:t>
            </a:r>
            <a:r>
              <a:rPr lang="en" sz="1900"/>
              <a:t> Clear relationship between recordings and location.</a:t>
            </a:r>
            <a:endParaRPr sz="1900"/>
          </a:p>
          <a:p>
            <a:pPr indent="-349250" lvl="0" marL="457200" rtl="0" algn="l">
              <a:spcBef>
                <a:spcPts val="0"/>
              </a:spcBef>
              <a:spcAft>
                <a:spcPts val="0"/>
              </a:spcAft>
              <a:buSzPts val="1900"/>
              <a:buChar char="-"/>
            </a:pPr>
            <a:r>
              <a:rPr b="1" lang="en" sz="1900"/>
              <a:t>Ease of Use:</a:t>
            </a:r>
            <a:r>
              <a:rPr lang="en" sz="1900"/>
              <a:t> Can just plug in headphones and listen</a:t>
            </a:r>
            <a:endParaRPr sz="1900"/>
          </a:p>
          <a:p>
            <a:pPr indent="-349250" lvl="1" marL="914400" rtl="0" algn="l">
              <a:spcBef>
                <a:spcPts val="0"/>
              </a:spcBef>
              <a:spcAft>
                <a:spcPts val="0"/>
              </a:spcAft>
              <a:buSzPts val="1900"/>
              <a:buChar char="-"/>
            </a:pPr>
            <a:r>
              <a:rPr lang="en" sz="1900"/>
              <a:t>AR/VR solutions are cumbersome</a:t>
            </a:r>
            <a:endParaRPr sz="1900"/>
          </a:p>
          <a:p>
            <a:pPr indent="-349250" lvl="0" marL="457200" rtl="0" algn="l">
              <a:spcBef>
                <a:spcPts val="0"/>
              </a:spcBef>
              <a:spcAft>
                <a:spcPts val="0"/>
              </a:spcAft>
              <a:buSzPts val="1900"/>
              <a:buChar char="-"/>
            </a:pPr>
            <a:r>
              <a:rPr b="1" lang="en" sz="1900"/>
              <a:t>Data: </a:t>
            </a:r>
            <a:r>
              <a:rPr lang="en" sz="1900"/>
              <a:t>Can broaden the “radius” of the map if recordings near you are sparse.</a:t>
            </a:r>
            <a:endParaRPr sz="1900"/>
          </a:p>
        </p:txBody>
      </p:sp>
      <p:pic>
        <p:nvPicPr>
          <p:cNvPr id="1614" name="Google Shape;1614;p38"/>
          <p:cNvPicPr preferRelativeResize="0"/>
          <p:nvPr/>
        </p:nvPicPr>
        <p:blipFill>
          <a:blip r:embed="rId3">
            <a:alphaModFix/>
          </a:blip>
          <a:stretch>
            <a:fillRect/>
          </a:stretch>
        </p:blipFill>
        <p:spPr>
          <a:xfrm>
            <a:off x="6561900" y="1204775"/>
            <a:ext cx="2582099" cy="3065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39"/>
          <p:cNvSpPr txBox="1"/>
          <p:nvPr>
            <p:ph type="title"/>
          </p:nvPr>
        </p:nvSpPr>
        <p:spPr>
          <a:xfrm>
            <a:off x="720000" y="540000"/>
            <a:ext cx="770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Lo-fi Prototype Structure</a:t>
            </a:r>
            <a:endParaRPr/>
          </a:p>
        </p:txBody>
      </p:sp>
      <p:sp>
        <p:nvSpPr>
          <p:cNvPr id="1620" name="Google Shape;1620;p39"/>
          <p:cNvSpPr txBox="1"/>
          <p:nvPr>
            <p:ph idx="1" type="body"/>
          </p:nvPr>
        </p:nvSpPr>
        <p:spPr>
          <a:xfrm>
            <a:off x="97250" y="3482825"/>
            <a:ext cx="1621200" cy="36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RECORD</a:t>
            </a:r>
            <a:endParaRPr b="1"/>
          </a:p>
        </p:txBody>
      </p:sp>
      <p:pic>
        <p:nvPicPr>
          <p:cNvPr id="1621" name="Google Shape;1621;p39"/>
          <p:cNvPicPr preferRelativeResize="0"/>
          <p:nvPr/>
        </p:nvPicPr>
        <p:blipFill>
          <a:blip r:embed="rId3">
            <a:alphaModFix/>
          </a:blip>
          <a:stretch>
            <a:fillRect/>
          </a:stretch>
        </p:blipFill>
        <p:spPr>
          <a:xfrm>
            <a:off x="4707525" y="1986050"/>
            <a:ext cx="4431374" cy="3157450"/>
          </a:xfrm>
          <a:prstGeom prst="rect">
            <a:avLst/>
          </a:prstGeom>
          <a:noFill/>
          <a:ln>
            <a:noFill/>
          </a:ln>
        </p:spPr>
      </p:pic>
      <p:pic>
        <p:nvPicPr>
          <p:cNvPr id="1622" name="Google Shape;1622;p39"/>
          <p:cNvPicPr preferRelativeResize="0"/>
          <p:nvPr/>
        </p:nvPicPr>
        <p:blipFill>
          <a:blip r:embed="rId4">
            <a:alphaModFix/>
          </a:blip>
          <a:stretch>
            <a:fillRect/>
          </a:stretch>
        </p:blipFill>
        <p:spPr>
          <a:xfrm>
            <a:off x="143525" y="3909225"/>
            <a:ext cx="4563999" cy="1234275"/>
          </a:xfrm>
          <a:prstGeom prst="rect">
            <a:avLst/>
          </a:prstGeom>
          <a:noFill/>
          <a:ln>
            <a:noFill/>
          </a:ln>
        </p:spPr>
      </p:pic>
      <p:sp>
        <p:nvSpPr>
          <p:cNvPr id="1623" name="Google Shape;1623;p39"/>
          <p:cNvSpPr txBox="1"/>
          <p:nvPr>
            <p:ph idx="1" type="body"/>
          </p:nvPr>
        </p:nvSpPr>
        <p:spPr>
          <a:xfrm>
            <a:off x="6802800" y="1617650"/>
            <a:ext cx="1621200" cy="36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SHARE</a:t>
            </a:r>
            <a:endParaRPr b="1"/>
          </a:p>
        </p:txBody>
      </p:sp>
      <p:pic>
        <p:nvPicPr>
          <p:cNvPr id="1624" name="Google Shape;1624;p39"/>
          <p:cNvPicPr preferRelativeResize="0"/>
          <p:nvPr/>
        </p:nvPicPr>
        <p:blipFill>
          <a:blip r:embed="rId5">
            <a:alphaModFix/>
          </a:blip>
          <a:stretch>
            <a:fillRect/>
          </a:stretch>
        </p:blipFill>
        <p:spPr>
          <a:xfrm>
            <a:off x="0" y="1112701"/>
            <a:ext cx="4881266" cy="1459050"/>
          </a:xfrm>
          <a:prstGeom prst="rect">
            <a:avLst/>
          </a:prstGeom>
          <a:noFill/>
          <a:ln>
            <a:noFill/>
          </a:ln>
        </p:spPr>
      </p:pic>
      <p:sp>
        <p:nvSpPr>
          <p:cNvPr id="1625" name="Google Shape;1625;p39"/>
          <p:cNvSpPr txBox="1"/>
          <p:nvPr>
            <p:ph idx="1" type="body"/>
          </p:nvPr>
        </p:nvSpPr>
        <p:spPr>
          <a:xfrm>
            <a:off x="0" y="2623450"/>
            <a:ext cx="1621200" cy="36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LISTEN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40"/>
          <p:cNvSpPr txBox="1"/>
          <p:nvPr>
            <p:ph type="title"/>
          </p:nvPr>
        </p:nvSpPr>
        <p:spPr>
          <a:xfrm>
            <a:off x="3114750" y="373500"/>
            <a:ext cx="5828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000"/>
              <a:t>Simple: Listen to recordings made by others near your location.</a:t>
            </a:r>
            <a:endParaRPr sz="3000"/>
          </a:p>
        </p:txBody>
      </p:sp>
      <p:sp>
        <p:nvSpPr>
          <p:cNvPr id="1631" name="Google Shape;1631;p40"/>
          <p:cNvSpPr txBox="1"/>
          <p:nvPr>
            <p:ph idx="4294967295" type="body"/>
          </p:nvPr>
        </p:nvSpPr>
        <p:spPr>
          <a:xfrm>
            <a:off x="1635650" y="1300850"/>
            <a:ext cx="6780900" cy="338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Sub-task: Listen to recordings made within 500 feet of your current location until the playlist resets.</a:t>
            </a:r>
            <a:endParaRPr sz="2200"/>
          </a:p>
          <a:p>
            <a:pPr indent="0" lvl="0" marL="0" rtl="0" algn="l">
              <a:spcBef>
                <a:spcPts val="1200"/>
              </a:spcBef>
              <a:spcAft>
                <a:spcPts val="1200"/>
              </a:spcAft>
              <a:buClr>
                <a:schemeClr val="dk1"/>
              </a:buClr>
              <a:buSzPts val="1100"/>
              <a:buFont typeface="Arial"/>
              <a:buNone/>
            </a:pPr>
            <a:r>
              <a:rPr lang="en" sz="2200"/>
              <a:t>Sub-task: Listen to the recording “My Fave Spots.”</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41"/>
          <p:cNvSpPr txBox="1"/>
          <p:nvPr>
            <p:ph type="title"/>
          </p:nvPr>
        </p:nvSpPr>
        <p:spPr>
          <a:xfrm>
            <a:off x="747525" y="316850"/>
            <a:ext cx="6125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45000"/>
              <a:buFont typeface="Arial"/>
              <a:buNone/>
            </a:pPr>
            <a:r>
              <a:rPr lang="en" sz="2200"/>
              <a:t>Listen to recordings made within 500 feet of your current location until your playlist resets.</a:t>
            </a:r>
            <a:endParaRPr sz="2200"/>
          </a:p>
          <a:p>
            <a:pPr indent="0" lvl="0" marL="0" rtl="0" algn="l">
              <a:spcBef>
                <a:spcPts val="0"/>
              </a:spcBef>
              <a:spcAft>
                <a:spcPts val="0"/>
              </a:spcAft>
              <a:buNone/>
            </a:pPr>
            <a:r>
              <a:t/>
            </a:r>
            <a:endParaRPr/>
          </a:p>
        </p:txBody>
      </p:sp>
      <p:pic>
        <p:nvPicPr>
          <p:cNvPr id="1637" name="Google Shape;1637;p41"/>
          <p:cNvPicPr preferRelativeResize="0"/>
          <p:nvPr/>
        </p:nvPicPr>
        <p:blipFill>
          <a:blip r:embed="rId3">
            <a:alphaModFix/>
          </a:blip>
          <a:stretch>
            <a:fillRect/>
          </a:stretch>
        </p:blipFill>
        <p:spPr>
          <a:xfrm>
            <a:off x="1532750" y="1095825"/>
            <a:ext cx="5719457" cy="3949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42"/>
          <p:cNvSpPr txBox="1"/>
          <p:nvPr>
            <p:ph type="title"/>
          </p:nvPr>
        </p:nvSpPr>
        <p:spPr>
          <a:xfrm>
            <a:off x="563775" y="259150"/>
            <a:ext cx="671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Listen to recordings made within 500 feet of your current location until the playlist resets.</a:t>
            </a:r>
            <a:endParaRPr sz="2200"/>
          </a:p>
        </p:txBody>
      </p:sp>
      <p:pic>
        <p:nvPicPr>
          <p:cNvPr id="1643" name="Google Shape;1643;p42"/>
          <p:cNvPicPr preferRelativeResize="0"/>
          <p:nvPr/>
        </p:nvPicPr>
        <p:blipFill>
          <a:blip r:embed="rId3">
            <a:alphaModFix/>
          </a:blip>
          <a:stretch>
            <a:fillRect/>
          </a:stretch>
        </p:blipFill>
        <p:spPr>
          <a:xfrm>
            <a:off x="2141326" y="1106975"/>
            <a:ext cx="4322694" cy="403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43"/>
          <p:cNvSpPr txBox="1"/>
          <p:nvPr>
            <p:ph type="title"/>
          </p:nvPr>
        </p:nvSpPr>
        <p:spPr>
          <a:xfrm>
            <a:off x="418750" y="196575"/>
            <a:ext cx="711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Listen to the recording “My Fave Spots.”</a:t>
            </a:r>
            <a:endParaRPr sz="2200"/>
          </a:p>
        </p:txBody>
      </p:sp>
      <p:pic>
        <p:nvPicPr>
          <p:cNvPr id="1649" name="Google Shape;1649;p43"/>
          <p:cNvPicPr preferRelativeResize="0"/>
          <p:nvPr/>
        </p:nvPicPr>
        <p:blipFill>
          <a:blip r:embed="rId3">
            <a:alphaModFix/>
          </a:blip>
          <a:stretch>
            <a:fillRect/>
          </a:stretch>
        </p:blipFill>
        <p:spPr>
          <a:xfrm>
            <a:off x="993500" y="689000"/>
            <a:ext cx="6827751" cy="4350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ur Creative Company by Slidesgo">
  <a:themeElements>
    <a:clrScheme name="Simple Light">
      <a:dk1>
        <a:srgbClr val="16433D"/>
      </a:dk1>
      <a:lt1>
        <a:srgbClr val="FDF2E9"/>
      </a:lt1>
      <a:dk2>
        <a:srgbClr val="212121"/>
      </a:dk2>
      <a:lt2>
        <a:srgbClr val="E1A77B"/>
      </a:lt2>
      <a:accent1>
        <a:srgbClr val="16433D"/>
      </a:accent1>
      <a:accent2>
        <a:srgbClr val="212121"/>
      </a:accent2>
      <a:accent3>
        <a:srgbClr val="EFCCAE"/>
      </a:accent3>
      <a:accent4>
        <a:srgbClr val="B7D5C4"/>
      </a:accent4>
      <a:accent5>
        <a:srgbClr val="F4E3D6"/>
      </a:accent5>
      <a:accent6>
        <a:srgbClr val="E1A77B"/>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